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diagrams/quickStyle1.xml" ContentType="application/vnd.openxmlformats-officedocument.drawingml.diagramStyle+xml"/>
  <Override PartName="/ppt/diagrams/layout1.xml" ContentType="application/vnd.openxmlformats-officedocument.drawingml.diagramLayout+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rawing2.xml" ContentType="application/vnd.ms-office.drawingml.diagramDrawing+xml"/>
  <Override PartName="/ppt/theme/theme1.xml" ContentType="application/vnd.openxmlformats-officedocument.theme+xml"/>
  <Override PartName="/ppt/diagrams/quickStyle2.xml" ContentType="application/vnd.openxmlformats-officedocument.drawingml.diagramStyle+xml"/>
  <Override PartName="/ppt/diagrams/colors2.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diagrams/layout2.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79" r:id="rId3"/>
    <p:sldId id="280" r:id="rId4"/>
    <p:sldId id="281" r:id="rId5"/>
    <p:sldId id="282" r:id="rId6"/>
    <p:sldId id="269" r:id="rId7"/>
    <p:sldId id="273" r:id="rId8"/>
    <p:sldId id="274" r:id="rId9"/>
    <p:sldId id="283" r:id="rId10"/>
    <p:sldId id="275" r:id="rId11"/>
    <p:sldId id="284" r:id="rId12"/>
    <p:sldId id="277" r:id="rId13"/>
    <p:sldId id="276" r:id="rId14"/>
    <p:sldId id="285" r:id="rId15"/>
    <p:sldId id="28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92BE65-A041-45A5-9EEE-3A984636F14B}"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FA342CB4-4FE6-481F-8FDC-FB9100A2B316}">
      <dgm:prSet phldrT="[Text]"/>
      <dgm:spPr/>
      <dgm:t>
        <a:bodyPr/>
        <a:lstStyle/>
        <a:p>
          <a:r>
            <a:rPr lang="en-US" dirty="0"/>
            <a:t>Social Environment</a:t>
          </a:r>
        </a:p>
      </dgm:t>
    </dgm:pt>
    <dgm:pt modelId="{F7C33E90-7155-45A3-BB19-DC506E278F25}" type="parTrans" cxnId="{077B33D9-B6CE-457C-B83D-D3179EEA9576}">
      <dgm:prSet/>
      <dgm:spPr/>
      <dgm:t>
        <a:bodyPr/>
        <a:lstStyle/>
        <a:p>
          <a:endParaRPr lang="en-US"/>
        </a:p>
      </dgm:t>
    </dgm:pt>
    <dgm:pt modelId="{ED9F0FDD-4545-48B5-9678-CC34406778F4}" type="sibTrans" cxnId="{077B33D9-B6CE-457C-B83D-D3179EEA9576}">
      <dgm:prSet/>
      <dgm:spPr/>
      <dgm:t>
        <a:bodyPr/>
        <a:lstStyle/>
        <a:p>
          <a:endParaRPr lang="en-US"/>
        </a:p>
      </dgm:t>
    </dgm:pt>
    <dgm:pt modelId="{CFA261CE-6786-4617-AFD1-6D00696F152B}">
      <dgm:prSet phldrT="[Text]"/>
      <dgm:spPr/>
      <dgm:t>
        <a:bodyPr/>
        <a:lstStyle/>
        <a:p>
          <a:r>
            <a:rPr lang="en-US" dirty="0"/>
            <a:t>Family conflict</a:t>
          </a:r>
        </a:p>
      </dgm:t>
    </dgm:pt>
    <dgm:pt modelId="{2AC3F833-67E0-4D25-8328-93DDF37B802F}" type="parTrans" cxnId="{3DA9B24A-499A-42B6-AA36-3127F1BA8B9F}">
      <dgm:prSet/>
      <dgm:spPr/>
      <dgm:t>
        <a:bodyPr/>
        <a:lstStyle/>
        <a:p>
          <a:endParaRPr lang="en-US"/>
        </a:p>
      </dgm:t>
    </dgm:pt>
    <dgm:pt modelId="{768E09EA-77C6-473E-95DB-0AAD54F5DB88}" type="sibTrans" cxnId="{3DA9B24A-499A-42B6-AA36-3127F1BA8B9F}">
      <dgm:prSet/>
      <dgm:spPr/>
      <dgm:t>
        <a:bodyPr/>
        <a:lstStyle/>
        <a:p>
          <a:endParaRPr lang="en-US"/>
        </a:p>
      </dgm:t>
    </dgm:pt>
    <dgm:pt modelId="{C2032B6F-325A-403D-B2DA-425C80872EF7}">
      <dgm:prSet phldrT="[Text]"/>
      <dgm:spPr/>
      <dgm:t>
        <a:bodyPr/>
        <a:lstStyle/>
        <a:p>
          <a:r>
            <a:rPr lang="en-US" dirty="0"/>
            <a:t>Loss of an important person</a:t>
          </a:r>
        </a:p>
      </dgm:t>
    </dgm:pt>
    <dgm:pt modelId="{B32AE399-0F97-4F4A-8F85-AE0196EFC37D}" type="parTrans" cxnId="{434FB0D9-294C-4AD0-B3B4-6E9BB2CEF8EB}">
      <dgm:prSet/>
      <dgm:spPr/>
      <dgm:t>
        <a:bodyPr/>
        <a:lstStyle/>
        <a:p>
          <a:endParaRPr lang="en-US"/>
        </a:p>
      </dgm:t>
    </dgm:pt>
    <dgm:pt modelId="{DD2C2900-CD1A-40D4-AEA8-90EEC784D95D}" type="sibTrans" cxnId="{434FB0D9-294C-4AD0-B3B4-6E9BB2CEF8EB}">
      <dgm:prSet/>
      <dgm:spPr/>
      <dgm:t>
        <a:bodyPr/>
        <a:lstStyle/>
        <a:p>
          <a:endParaRPr lang="en-US"/>
        </a:p>
      </dgm:t>
    </dgm:pt>
    <dgm:pt modelId="{CA83B2BA-7E21-4E97-A9AC-F621390295E9}">
      <dgm:prSet phldrT="[Text]"/>
      <dgm:spPr/>
      <dgm:t>
        <a:bodyPr/>
        <a:lstStyle/>
        <a:p>
          <a:r>
            <a:rPr lang="en-US" dirty="0"/>
            <a:t>Events</a:t>
          </a:r>
        </a:p>
      </dgm:t>
    </dgm:pt>
    <dgm:pt modelId="{B6064563-A188-4351-8570-8E36B994F15C}" type="parTrans" cxnId="{2D757D22-C3C9-4B92-8B53-8654D8C18AD4}">
      <dgm:prSet/>
      <dgm:spPr/>
      <dgm:t>
        <a:bodyPr/>
        <a:lstStyle/>
        <a:p>
          <a:endParaRPr lang="en-US"/>
        </a:p>
      </dgm:t>
    </dgm:pt>
    <dgm:pt modelId="{522E78AA-57A3-4004-AE5D-EB66F03D7550}" type="sibTrans" cxnId="{2D757D22-C3C9-4B92-8B53-8654D8C18AD4}">
      <dgm:prSet/>
      <dgm:spPr/>
      <dgm:t>
        <a:bodyPr/>
        <a:lstStyle/>
        <a:p>
          <a:endParaRPr lang="en-US"/>
        </a:p>
      </dgm:t>
    </dgm:pt>
    <dgm:pt modelId="{042C8E63-906F-46DF-A535-286CC97AE45A}">
      <dgm:prSet phldrT="[Text]"/>
      <dgm:spPr/>
      <dgm:t>
        <a:bodyPr/>
        <a:lstStyle/>
        <a:p>
          <a:r>
            <a:rPr lang="en-US" dirty="0"/>
            <a:t>Death in the family</a:t>
          </a:r>
        </a:p>
      </dgm:t>
    </dgm:pt>
    <dgm:pt modelId="{10A8AF6D-98CB-4078-B0B8-8BAB4930CE6C}" type="parTrans" cxnId="{ACF48888-41D3-42F4-AE2E-F544BBC5D657}">
      <dgm:prSet/>
      <dgm:spPr/>
      <dgm:t>
        <a:bodyPr/>
        <a:lstStyle/>
        <a:p>
          <a:endParaRPr lang="en-US"/>
        </a:p>
      </dgm:t>
    </dgm:pt>
    <dgm:pt modelId="{55CA5398-FCDC-47AD-A44A-5A74AF58E79D}" type="sibTrans" cxnId="{ACF48888-41D3-42F4-AE2E-F544BBC5D657}">
      <dgm:prSet/>
      <dgm:spPr/>
      <dgm:t>
        <a:bodyPr/>
        <a:lstStyle/>
        <a:p>
          <a:endParaRPr lang="en-US"/>
        </a:p>
      </dgm:t>
    </dgm:pt>
    <dgm:pt modelId="{170AD6FF-1A24-48EA-A708-3286363539C5}">
      <dgm:prSet phldrT="[Text]"/>
      <dgm:spPr/>
      <dgm:t>
        <a:bodyPr/>
        <a:lstStyle/>
        <a:p>
          <a:r>
            <a:rPr lang="en-US" dirty="0"/>
            <a:t>Loss of home</a:t>
          </a:r>
        </a:p>
      </dgm:t>
    </dgm:pt>
    <dgm:pt modelId="{BC0299B4-4EFA-4E72-9487-5C23E9732D29}" type="parTrans" cxnId="{335F1223-1D9C-428C-B313-8C3F6FF9F9C2}">
      <dgm:prSet/>
      <dgm:spPr/>
      <dgm:t>
        <a:bodyPr/>
        <a:lstStyle/>
        <a:p>
          <a:endParaRPr lang="en-US"/>
        </a:p>
      </dgm:t>
    </dgm:pt>
    <dgm:pt modelId="{91771EA5-D044-4894-9BF8-190D6CAB6E1E}" type="sibTrans" cxnId="{335F1223-1D9C-428C-B313-8C3F6FF9F9C2}">
      <dgm:prSet/>
      <dgm:spPr/>
      <dgm:t>
        <a:bodyPr/>
        <a:lstStyle/>
        <a:p>
          <a:endParaRPr lang="en-US"/>
        </a:p>
      </dgm:t>
    </dgm:pt>
    <dgm:pt modelId="{D5D44737-6AC7-46B9-ADDE-AAFE64EBF4F4}">
      <dgm:prSet phldrT="[Text]"/>
      <dgm:spPr/>
      <dgm:t>
        <a:bodyPr/>
        <a:lstStyle/>
        <a:p>
          <a:r>
            <a:rPr lang="en-US" dirty="0"/>
            <a:t>Home Environment</a:t>
          </a:r>
        </a:p>
      </dgm:t>
    </dgm:pt>
    <dgm:pt modelId="{8B9ED35E-3808-4586-836A-A8D73FAB30AF}" type="parTrans" cxnId="{86826381-4F26-4344-B2E8-6C3E31D0CF4F}">
      <dgm:prSet/>
      <dgm:spPr/>
      <dgm:t>
        <a:bodyPr/>
        <a:lstStyle/>
        <a:p>
          <a:endParaRPr lang="en-US"/>
        </a:p>
      </dgm:t>
    </dgm:pt>
    <dgm:pt modelId="{B73DB49D-D3FA-4DEE-A5C6-2E4806F73A0F}" type="sibTrans" cxnId="{86826381-4F26-4344-B2E8-6C3E31D0CF4F}">
      <dgm:prSet/>
      <dgm:spPr/>
      <dgm:t>
        <a:bodyPr/>
        <a:lstStyle/>
        <a:p>
          <a:endParaRPr lang="en-US"/>
        </a:p>
      </dgm:t>
    </dgm:pt>
    <dgm:pt modelId="{DB851F1D-2BD3-440D-BC55-0AFF8862F223}">
      <dgm:prSet phldrT="[Text]"/>
      <dgm:spPr/>
      <dgm:t>
        <a:bodyPr/>
        <a:lstStyle/>
        <a:p>
          <a:r>
            <a:rPr lang="en-US" dirty="0"/>
            <a:t>Harsh or inconsistent parenting</a:t>
          </a:r>
        </a:p>
      </dgm:t>
    </dgm:pt>
    <dgm:pt modelId="{D87AC954-44C2-40B4-839B-098732DD8C2B}" type="parTrans" cxnId="{37F96AC6-9411-4DC6-BADB-46860CFB57EC}">
      <dgm:prSet/>
      <dgm:spPr/>
      <dgm:t>
        <a:bodyPr/>
        <a:lstStyle/>
        <a:p>
          <a:endParaRPr lang="en-US"/>
        </a:p>
      </dgm:t>
    </dgm:pt>
    <dgm:pt modelId="{3E4356B5-FD6A-413D-911E-7A921F6A4122}" type="sibTrans" cxnId="{37F96AC6-9411-4DC6-BADB-46860CFB57EC}">
      <dgm:prSet/>
      <dgm:spPr/>
      <dgm:t>
        <a:bodyPr/>
        <a:lstStyle/>
        <a:p>
          <a:endParaRPr lang="en-US"/>
        </a:p>
      </dgm:t>
    </dgm:pt>
    <dgm:pt modelId="{27EC8A4A-0024-403B-B624-6E0527E5FAF3}">
      <dgm:prSet/>
      <dgm:spPr/>
      <dgm:t>
        <a:bodyPr/>
        <a:lstStyle/>
        <a:p>
          <a:r>
            <a:rPr lang="en-US" dirty="0"/>
            <a:t>Biological</a:t>
          </a:r>
        </a:p>
      </dgm:t>
    </dgm:pt>
    <dgm:pt modelId="{9A5C344B-8644-4D58-B48A-EC0F9DDC6686}" type="parTrans" cxnId="{55725CB9-9119-434E-96C0-0FFD09693BD2}">
      <dgm:prSet/>
      <dgm:spPr/>
      <dgm:t>
        <a:bodyPr/>
        <a:lstStyle/>
        <a:p>
          <a:endParaRPr lang="en-US"/>
        </a:p>
      </dgm:t>
    </dgm:pt>
    <dgm:pt modelId="{A0B50F57-8339-413D-9A75-5295A6F8B5B7}" type="sibTrans" cxnId="{55725CB9-9119-434E-96C0-0FFD09693BD2}">
      <dgm:prSet/>
      <dgm:spPr/>
      <dgm:t>
        <a:bodyPr/>
        <a:lstStyle/>
        <a:p>
          <a:endParaRPr lang="en-US"/>
        </a:p>
      </dgm:t>
    </dgm:pt>
    <dgm:pt modelId="{AFF3C5F6-9606-4F7E-A669-243A465F8EA1}">
      <dgm:prSet/>
      <dgm:spPr/>
      <dgm:t>
        <a:bodyPr/>
        <a:lstStyle/>
        <a:p>
          <a:r>
            <a:rPr lang="en-US" dirty="0"/>
            <a:t>Low birthweight</a:t>
          </a:r>
        </a:p>
      </dgm:t>
    </dgm:pt>
    <dgm:pt modelId="{6FFFEB51-B42E-489E-B387-8FB407AD7F03}" type="parTrans" cxnId="{CA1C8AF0-7F99-4543-AB45-8F9F6EB47278}">
      <dgm:prSet/>
      <dgm:spPr/>
      <dgm:t>
        <a:bodyPr/>
        <a:lstStyle/>
        <a:p>
          <a:endParaRPr lang="en-US"/>
        </a:p>
      </dgm:t>
    </dgm:pt>
    <dgm:pt modelId="{C46B2812-AB09-4774-A3A0-C714E7C66115}" type="sibTrans" cxnId="{CA1C8AF0-7F99-4543-AB45-8F9F6EB47278}">
      <dgm:prSet/>
      <dgm:spPr/>
      <dgm:t>
        <a:bodyPr/>
        <a:lstStyle/>
        <a:p>
          <a:endParaRPr lang="en-US"/>
        </a:p>
      </dgm:t>
    </dgm:pt>
    <dgm:pt modelId="{2ACDA9C1-322A-4EBE-9D25-A616AC23C136}">
      <dgm:prSet/>
      <dgm:spPr/>
      <dgm:t>
        <a:bodyPr/>
        <a:lstStyle/>
        <a:p>
          <a:r>
            <a:rPr lang="en-US" dirty="0"/>
            <a:t>Family history of mental illness</a:t>
          </a:r>
        </a:p>
      </dgm:t>
    </dgm:pt>
    <dgm:pt modelId="{7AC02133-1E99-48FB-B557-FEC86962E965}" type="parTrans" cxnId="{21AE2ABF-C5AC-4641-ABDA-F721E89571D8}">
      <dgm:prSet/>
      <dgm:spPr/>
      <dgm:t>
        <a:bodyPr/>
        <a:lstStyle/>
        <a:p>
          <a:endParaRPr lang="en-US"/>
        </a:p>
      </dgm:t>
    </dgm:pt>
    <dgm:pt modelId="{A3C3DFB1-64C4-476D-BD5C-4F9BCB65D99E}" type="sibTrans" cxnId="{21AE2ABF-C5AC-4641-ABDA-F721E89571D8}">
      <dgm:prSet/>
      <dgm:spPr/>
      <dgm:t>
        <a:bodyPr/>
        <a:lstStyle/>
        <a:p>
          <a:endParaRPr lang="en-US"/>
        </a:p>
      </dgm:t>
    </dgm:pt>
    <dgm:pt modelId="{77D8E012-0655-4468-8D6C-87978928F696}">
      <dgm:prSet/>
      <dgm:spPr/>
      <dgm:t>
        <a:bodyPr/>
        <a:lstStyle/>
        <a:p>
          <a:r>
            <a:rPr lang="en-US" dirty="0"/>
            <a:t>Developmental issues</a:t>
          </a:r>
        </a:p>
      </dgm:t>
    </dgm:pt>
    <dgm:pt modelId="{6CC176A2-7CB7-466D-8FC7-FB1EA27C1044}" type="parTrans" cxnId="{54384301-6685-4E96-86D3-054B3E5551C9}">
      <dgm:prSet/>
      <dgm:spPr/>
      <dgm:t>
        <a:bodyPr/>
        <a:lstStyle/>
        <a:p>
          <a:endParaRPr lang="en-US"/>
        </a:p>
      </dgm:t>
    </dgm:pt>
    <dgm:pt modelId="{46215BCB-52B1-4104-BF80-037A50923406}" type="sibTrans" cxnId="{54384301-6685-4E96-86D3-054B3E5551C9}">
      <dgm:prSet/>
      <dgm:spPr/>
      <dgm:t>
        <a:bodyPr/>
        <a:lstStyle/>
        <a:p>
          <a:endParaRPr lang="en-US"/>
        </a:p>
      </dgm:t>
    </dgm:pt>
    <dgm:pt modelId="{8A7F02BA-4EBC-42A6-B851-9FC0DF2E9B84}">
      <dgm:prSet phldrT="[Text]"/>
      <dgm:spPr/>
      <dgm:t>
        <a:bodyPr/>
        <a:lstStyle/>
        <a:p>
          <a:r>
            <a:rPr lang="en-US" dirty="0"/>
            <a:t>Family financial difficulties</a:t>
          </a:r>
        </a:p>
      </dgm:t>
    </dgm:pt>
    <dgm:pt modelId="{3A5FB087-E6A8-4084-BBF2-48C991EAC2FC}" type="parTrans" cxnId="{0F87604D-942F-419A-80DF-5D996611F2DE}">
      <dgm:prSet/>
      <dgm:spPr/>
      <dgm:t>
        <a:bodyPr/>
        <a:lstStyle/>
        <a:p>
          <a:endParaRPr lang="en-US"/>
        </a:p>
      </dgm:t>
    </dgm:pt>
    <dgm:pt modelId="{EB5934E8-1BAB-4E23-9679-ADA153A44A21}" type="sibTrans" cxnId="{0F87604D-942F-419A-80DF-5D996611F2DE}">
      <dgm:prSet/>
      <dgm:spPr/>
      <dgm:t>
        <a:bodyPr/>
        <a:lstStyle/>
        <a:p>
          <a:endParaRPr lang="en-US"/>
        </a:p>
      </dgm:t>
    </dgm:pt>
    <dgm:pt modelId="{FD8F1886-44D4-4740-B5C8-BF74AA8F0CC3}">
      <dgm:prSet phldrT="[Text]"/>
      <dgm:spPr/>
      <dgm:t>
        <a:bodyPr/>
        <a:lstStyle/>
        <a:p>
          <a:r>
            <a:rPr lang="en-US" dirty="0"/>
            <a:t>Lack of supervision</a:t>
          </a:r>
        </a:p>
      </dgm:t>
    </dgm:pt>
    <dgm:pt modelId="{F1203F1F-43AB-47C1-B9E5-D7F462D97A97}" type="parTrans" cxnId="{F46FEA9C-34D3-440C-A0C4-235C401EE5C5}">
      <dgm:prSet/>
      <dgm:spPr/>
      <dgm:t>
        <a:bodyPr/>
        <a:lstStyle/>
        <a:p>
          <a:endParaRPr lang="en-US"/>
        </a:p>
      </dgm:t>
    </dgm:pt>
    <dgm:pt modelId="{C890E512-20D6-41D0-AA1B-6185BD3D8AF9}" type="sibTrans" cxnId="{F46FEA9C-34D3-440C-A0C4-235C401EE5C5}">
      <dgm:prSet/>
      <dgm:spPr/>
      <dgm:t>
        <a:bodyPr/>
        <a:lstStyle/>
        <a:p>
          <a:endParaRPr lang="en-US"/>
        </a:p>
      </dgm:t>
    </dgm:pt>
    <dgm:pt modelId="{A74B3791-DB6C-4869-BB50-81C5DC960114}">
      <dgm:prSet phldrT="[Text]"/>
      <dgm:spPr/>
      <dgm:t>
        <a:bodyPr/>
        <a:lstStyle/>
        <a:p>
          <a:r>
            <a:rPr lang="en-US" dirty="0"/>
            <a:t>Family separation</a:t>
          </a:r>
        </a:p>
      </dgm:t>
    </dgm:pt>
    <dgm:pt modelId="{4967B8C4-15BB-4968-9D73-4CECF151356B}" type="parTrans" cxnId="{7D697470-97F7-4F03-92AB-96681B1A8556}">
      <dgm:prSet/>
      <dgm:spPr/>
      <dgm:t>
        <a:bodyPr/>
        <a:lstStyle/>
        <a:p>
          <a:endParaRPr lang="en-US"/>
        </a:p>
      </dgm:t>
    </dgm:pt>
    <dgm:pt modelId="{321C9F93-DE91-43FC-8195-5193CCEE1721}" type="sibTrans" cxnId="{7D697470-97F7-4F03-92AB-96681B1A8556}">
      <dgm:prSet/>
      <dgm:spPr/>
      <dgm:t>
        <a:bodyPr/>
        <a:lstStyle/>
        <a:p>
          <a:endParaRPr lang="en-US"/>
        </a:p>
      </dgm:t>
    </dgm:pt>
    <dgm:pt modelId="{94E952AB-0418-46C3-A3F3-F0D7B6CE700D}" type="pres">
      <dgm:prSet presAssocID="{2492BE65-A041-45A5-9EEE-3A984636F14B}" presName="theList" presStyleCnt="0">
        <dgm:presLayoutVars>
          <dgm:dir/>
          <dgm:animLvl val="lvl"/>
          <dgm:resizeHandles val="exact"/>
        </dgm:presLayoutVars>
      </dgm:prSet>
      <dgm:spPr/>
    </dgm:pt>
    <dgm:pt modelId="{544ABBD7-D81B-40DC-9268-ECF0CD74C383}" type="pres">
      <dgm:prSet presAssocID="{FA342CB4-4FE6-481F-8FDC-FB9100A2B316}" presName="compNode" presStyleCnt="0"/>
      <dgm:spPr/>
    </dgm:pt>
    <dgm:pt modelId="{D25AF87D-7B12-4CBA-AF35-743268ACEBB5}" type="pres">
      <dgm:prSet presAssocID="{FA342CB4-4FE6-481F-8FDC-FB9100A2B316}" presName="aNode" presStyleLbl="bgShp" presStyleIdx="0" presStyleCnt="4"/>
      <dgm:spPr/>
    </dgm:pt>
    <dgm:pt modelId="{687B16B8-8FAA-4538-B63B-D0A281997FB2}" type="pres">
      <dgm:prSet presAssocID="{FA342CB4-4FE6-481F-8FDC-FB9100A2B316}" presName="textNode" presStyleLbl="bgShp" presStyleIdx="0" presStyleCnt="4"/>
      <dgm:spPr/>
    </dgm:pt>
    <dgm:pt modelId="{7DE79713-F6A2-42AA-BEC2-E857BDE1738C}" type="pres">
      <dgm:prSet presAssocID="{FA342CB4-4FE6-481F-8FDC-FB9100A2B316}" presName="compChildNode" presStyleCnt="0"/>
      <dgm:spPr/>
    </dgm:pt>
    <dgm:pt modelId="{EE173B32-6E7A-4F79-A425-7AD0FA3ED09D}" type="pres">
      <dgm:prSet presAssocID="{FA342CB4-4FE6-481F-8FDC-FB9100A2B316}" presName="theInnerList" presStyleCnt="0"/>
      <dgm:spPr/>
    </dgm:pt>
    <dgm:pt modelId="{D3E79F58-69B1-4934-B9B4-012286C692D6}" type="pres">
      <dgm:prSet presAssocID="{CFA261CE-6786-4617-AFD1-6D00696F152B}" presName="childNode" presStyleLbl="node1" presStyleIdx="0" presStyleCnt="11">
        <dgm:presLayoutVars>
          <dgm:bulletEnabled val="1"/>
        </dgm:presLayoutVars>
      </dgm:prSet>
      <dgm:spPr/>
    </dgm:pt>
    <dgm:pt modelId="{E6ED0F92-F393-4E0E-A3EA-2E241EE9345C}" type="pres">
      <dgm:prSet presAssocID="{CFA261CE-6786-4617-AFD1-6D00696F152B}" presName="aSpace2" presStyleCnt="0"/>
      <dgm:spPr/>
    </dgm:pt>
    <dgm:pt modelId="{D72DBB19-B9CF-428B-9A6D-EA244E96248F}" type="pres">
      <dgm:prSet presAssocID="{C2032B6F-325A-403D-B2DA-425C80872EF7}" presName="childNode" presStyleLbl="node1" presStyleIdx="1" presStyleCnt="11">
        <dgm:presLayoutVars>
          <dgm:bulletEnabled val="1"/>
        </dgm:presLayoutVars>
      </dgm:prSet>
      <dgm:spPr/>
    </dgm:pt>
    <dgm:pt modelId="{9A49669D-6CEE-4217-937F-DC32A4FB3FCB}" type="pres">
      <dgm:prSet presAssocID="{C2032B6F-325A-403D-B2DA-425C80872EF7}" presName="aSpace2" presStyleCnt="0"/>
      <dgm:spPr/>
    </dgm:pt>
    <dgm:pt modelId="{9538B2F2-C970-44DB-BA86-0F0B8860A013}" type="pres">
      <dgm:prSet presAssocID="{A74B3791-DB6C-4869-BB50-81C5DC960114}" presName="childNode" presStyleLbl="node1" presStyleIdx="2" presStyleCnt="11">
        <dgm:presLayoutVars>
          <dgm:bulletEnabled val="1"/>
        </dgm:presLayoutVars>
      </dgm:prSet>
      <dgm:spPr/>
    </dgm:pt>
    <dgm:pt modelId="{3E05927C-EC14-4396-8A4C-F064292EDC4E}" type="pres">
      <dgm:prSet presAssocID="{FA342CB4-4FE6-481F-8FDC-FB9100A2B316}" presName="aSpace" presStyleCnt="0"/>
      <dgm:spPr/>
    </dgm:pt>
    <dgm:pt modelId="{FE60C1B2-4831-486E-BC21-021A769B48F4}" type="pres">
      <dgm:prSet presAssocID="{CA83B2BA-7E21-4E97-A9AC-F621390295E9}" presName="compNode" presStyleCnt="0"/>
      <dgm:spPr/>
    </dgm:pt>
    <dgm:pt modelId="{71F4D517-7AEE-45E3-986D-A5D853D87B3B}" type="pres">
      <dgm:prSet presAssocID="{CA83B2BA-7E21-4E97-A9AC-F621390295E9}" presName="aNode" presStyleLbl="bgShp" presStyleIdx="1" presStyleCnt="4"/>
      <dgm:spPr/>
    </dgm:pt>
    <dgm:pt modelId="{BB8BC788-3ED7-4870-B0CD-3ECBAAADB511}" type="pres">
      <dgm:prSet presAssocID="{CA83B2BA-7E21-4E97-A9AC-F621390295E9}" presName="textNode" presStyleLbl="bgShp" presStyleIdx="1" presStyleCnt="4"/>
      <dgm:spPr/>
    </dgm:pt>
    <dgm:pt modelId="{72F314C8-D45D-4B5D-84BA-68A5C7FFAA2A}" type="pres">
      <dgm:prSet presAssocID="{CA83B2BA-7E21-4E97-A9AC-F621390295E9}" presName="compChildNode" presStyleCnt="0"/>
      <dgm:spPr/>
    </dgm:pt>
    <dgm:pt modelId="{737700AC-7D39-4F53-89CF-6B04F4943B32}" type="pres">
      <dgm:prSet presAssocID="{CA83B2BA-7E21-4E97-A9AC-F621390295E9}" presName="theInnerList" presStyleCnt="0"/>
      <dgm:spPr/>
    </dgm:pt>
    <dgm:pt modelId="{643F0041-7874-4123-B9C0-DE135195B025}" type="pres">
      <dgm:prSet presAssocID="{042C8E63-906F-46DF-A535-286CC97AE45A}" presName="childNode" presStyleLbl="node1" presStyleIdx="3" presStyleCnt="11">
        <dgm:presLayoutVars>
          <dgm:bulletEnabled val="1"/>
        </dgm:presLayoutVars>
      </dgm:prSet>
      <dgm:spPr/>
    </dgm:pt>
    <dgm:pt modelId="{94F068B7-188D-4E0D-A8A9-349864A43B5B}" type="pres">
      <dgm:prSet presAssocID="{042C8E63-906F-46DF-A535-286CC97AE45A}" presName="aSpace2" presStyleCnt="0"/>
      <dgm:spPr/>
    </dgm:pt>
    <dgm:pt modelId="{6C077EAF-CC13-4F79-9A68-9B4E70B4D15F}" type="pres">
      <dgm:prSet presAssocID="{170AD6FF-1A24-48EA-A708-3286363539C5}" presName="childNode" presStyleLbl="node1" presStyleIdx="4" presStyleCnt="11">
        <dgm:presLayoutVars>
          <dgm:bulletEnabled val="1"/>
        </dgm:presLayoutVars>
      </dgm:prSet>
      <dgm:spPr/>
    </dgm:pt>
    <dgm:pt modelId="{8D487E55-B1D1-4C9D-AA71-0DC94CF016B2}" type="pres">
      <dgm:prSet presAssocID="{CA83B2BA-7E21-4E97-A9AC-F621390295E9}" presName="aSpace" presStyleCnt="0"/>
      <dgm:spPr/>
    </dgm:pt>
    <dgm:pt modelId="{04CFEA0A-77CA-4E91-956F-D624E8A5D976}" type="pres">
      <dgm:prSet presAssocID="{D5D44737-6AC7-46B9-ADDE-AAFE64EBF4F4}" presName="compNode" presStyleCnt="0"/>
      <dgm:spPr/>
    </dgm:pt>
    <dgm:pt modelId="{52C0867D-CD47-4746-89C0-6BBC843A183E}" type="pres">
      <dgm:prSet presAssocID="{D5D44737-6AC7-46B9-ADDE-AAFE64EBF4F4}" presName="aNode" presStyleLbl="bgShp" presStyleIdx="2" presStyleCnt="4"/>
      <dgm:spPr/>
    </dgm:pt>
    <dgm:pt modelId="{9A7BA561-ABEB-4C0A-9F1A-128DA59B9EBA}" type="pres">
      <dgm:prSet presAssocID="{D5D44737-6AC7-46B9-ADDE-AAFE64EBF4F4}" presName="textNode" presStyleLbl="bgShp" presStyleIdx="2" presStyleCnt="4"/>
      <dgm:spPr/>
    </dgm:pt>
    <dgm:pt modelId="{E2F5A4C4-7A5D-40C0-91B0-8B417E51EE58}" type="pres">
      <dgm:prSet presAssocID="{D5D44737-6AC7-46B9-ADDE-AAFE64EBF4F4}" presName="compChildNode" presStyleCnt="0"/>
      <dgm:spPr/>
    </dgm:pt>
    <dgm:pt modelId="{8AFFBCB6-3457-4E6E-9CB4-0CAC67295E74}" type="pres">
      <dgm:prSet presAssocID="{D5D44737-6AC7-46B9-ADDE-AAFE64EBF4F4}" presName="theInnerList" presStyleCnt="0"/>
      <dgm:spPr/>
    </dgm:pt>
    <dgm:pt modelId="{BB27A495-67A5-46E7-BC9D-90E9583D9BEA}" type="pres">
      <dgm:prSet presAssocID="{DB851F1D-2BD3-440D-BC55-0AFF8862F223}" presName="childNode" presStyleLbl="node1" presStyleIdx="5" presStyleCnt="11">
        <dgm:presLayoutVars>
          <dgm:bulletEnabled val="1"/>
        </dgm:presLayoutVars>
      </dgm:prSet>
      <dgm:spPr/>
    </dgm:pt>
    <dgm:pt modelId="{3D4F8A14-8114-44B7-9A34-9861DD9F334A}" type="pres">
      <dgm:prSet presAssocID="{DB851F1D-2BD3-440D-BC55-0AFF8862F223}" presName="aSpace2" presStyleCnt="0"/>
      <dgm:spPr/>
    </dgm:pt>
    <dgm:pt modelId="{895CFB5E-68CD-4FAF-B1F2-7AB813D4C0CA}" type="pres">
      <dgm:prSet presAssocID="{8A7F02BA-4EBC-42A6-B851-9FC0DF2E9B84}" presName="childNode" presStyleLbl="node1" presStyleIdx="6" presStyleCnt="11">
        <dgm:presLayoutVars>
          <dgm:bulletEnabled val="1"/>
        </dgm:presLayoutVars>
      </dgm:prSet>
      <dgm:spPr/>
    </dgm:pt>
    <dgm:pt modelId="{B9DF6A88-EA79-4436-8548-72E9DB3E3100}" type="pres">
      <dgm:prSet presAssocID="{8A7F02BA-4EBC-42A6-B851-9FC0DF2E9B84}" presName="aSpace2" presStyleCnt="0"/>
      <dgm:spPr/>
    </dgm:pt>
    <dgm:pt modelId="{CC9CFF1E-7890-471E-9569-0F965C4C35C8}" type="pres">
      <dgm:prSet presAssocID="{FD8F1886-44D4-4740-B5C8-BF74AA8F0CC3}" presName="childNode" presStyleLbl="node1" presStyleIdx="7" presStyleCnt="11">
        <dgm:presLayoutVars>
          <dgm:bulletEnabled val="1"/>
        </dgm:presLayoutVars>
      </dgm:prSet>
      <dgm:spPr/>
    </dgm:pt>
    <dgm:pt modelId="{7806D987-7C0A-4B91-AD29-DB134FCD8A51}" type="pres">
      <dgm:prSet presAssocID="{D5D44737-6AC7-46B9-ADDE-AAFE64EBF4F4}" presName="aSpace" presStyleCnt="0"/>
      <dgm:spPr/>
    </dgm:pt>
    <dgm:pt modelId="{12783BEF-67E8-4DED-B4B8-8F5CB312F26E}" type="pres">
      <dgm:prSet presAssocID="{27EC8A4A-0024-403B-B624-6E0527E5FAF3}" presName="compNode" presStyleCnt="0"/>
      <dgm:spPr/>
    </dgm:pt>
    <dgm:pt modelId="{C0930044-92D8-48FF-9100-4B487FF231D5}" type="pres">
      <dgm:prSet presAssocID="{27EC8A4A-0024-403B-B624-6E0527E5FAF3}" presName="aNode" presStyleLbl="bgShp" presStyleIdx="3" presStyleCnt="4"/>
      <dgm:spPr/>
    </dgm:pt>
    <dgm:pt modelId="{4771377D-0424-4B2D-8E7E-2B00B8A0FBB6}" type="pres">
      <dgm:prSet presAssocID="{27EC8A4A-0024-403B-B624-6E0527E5FAF3}" presName="textNode" presStyleLbl="bgShp" presStyleIdx="3" presStyleCnt="4"/>
      <dgm:spPr/>
    </dgm:pt>
    <dgm:pt modelId="{EE416565-5917-4A21-9713-E6327FC3164E}" type="pres">
      <dgm:prSet presAssocID="{27EC8A4A-0024-403B-B624-6E0527E5FAF3}" presName="compChildNode" presStyleCnt="0"/>
      <dgm:spPr/>
    </dgm:pt>
    <dgm:pt modelId="{B3F07C89-81C3-464E-A2D6-FB487408C606}" type="pres">
      <dgm:prSet presAssocID="{27EC8A4A-0024-403B-B624-6E0527E5FAF3}" presName="theInnerList" presStyleCnt="0"/>
      <dgm:spPr/>
    </dgm:pt>
    <dgm:pt modelId="{B4FD9F1D-AC31-4161-A4AF-1A6849C05543}" type="pres">
      <dgm:prSet presAssocID="{2ACDA9C1-322A-4EBE-9D25-A616AC23C136}" presName="childNode" presStyleLbl="node1" presStyleIdx="8" presStyleCnt="11">
        <dgm:presLayoutVars>
          <dgm:bulletEnabled val="1"/>
        </dgm:presLayoutVars>
      </dgm:prSet>
      <dgm:spPr/>
    </dgm:pt>
    <dgm:pt modelId="{13674A41-1AE5-4A19-8DC9-E45542BEED80}" type="pres">
      <dgm:prSet presAssocID="{2ACDA9C1-322A-4EBE-9D25-A616AC23C136}" presName="aSpace2" presStyleCnt="0"/>
      <dgm:spPr/>
    </dgm:pt>
    <dgm:pt modelId="{9766E5FE-E71F-41BD-97ED-E9EFDD8E7BAC}" type="pres">
      <dgm:prSet presAssocID="{AFF3C5F6-9606-4F7E-A669-243A465F8EA1}" presName="childNode" presStyleLbl="node1" presStyleIdx="9" presStyleCnt="11">
        <dgm:presLayoutVars>
          <dgm:bulletEnabled val="1"/>
        </dgm:presLayoutVars>
      </dgm:prSet>
      <dgm:spPr/>
    </dgm:pt>
    <dgm:pt modelId="{AE5C37E3-BE1D-4470-B4B6-5EDC978A0810}" type="pres">
      <dgm:prSet presAssocID="{AFF3C5F6-9606-4F7E-A669-243A465F8EA1}" presName="aSpace2" presStyleCnt="0"/>
      <dgm:spPr/>
    </dgm:pt>
    <dgm:pt modelId="{293E7BD4-6BE9-422A-9EC9-195B7C7C7499}" type="pres">
      <dgm:prSet presAssocID="{77D8E012-0655-4468-8D6C-87978928F696}" presName="childNode" presStyleLbl="node1" presStyleIdx="10" presStyleCnt="11">
        <dgm:presLayoutVars>
          <dgm:bulletEnabled val="1"/>
        </dgm:presLayoutVars>
      </dgm:prSet>
      <dgm:spPr/>
    </dgm:pt>
  </dgm:ptLst>
  <dgm:cxnLst>
    <dgm:cxn modelId="{54384301-6685-4E96-86D3-054B3E5551C9}" srcId="{27EC8A4A-0024-403B-B624-6E0527E5FAF3}" destId="{77D8E012-0655-4468-8D6C-87978928F696}" srcOrd="2" destOrd="0" parTransId="{6CC176A2-7CB7-466D-8FC7-FB1EA27C1044}" sibTransId="{46215BCB-52B1-4104-BF80-037A50923406}"/>
    <dgm:cxn modelId="{ED39001D-A870-4106-9177-4EAB78116A97}" type="presOf" srcId="{A74B3791-DB6C-4869-BB50-81C5DC960114}" destId="{9538B2F2-C970-44DB-BA86-0F0B8860A013}" srcOrd="0" destOrd="0" presId="urn:microsoft.com/office/officeart/2005/8/layout/lProcess2"/>
    <dgm:cxn modelId="{30946A1D-96BD-4A5D-ADB7-3A6926E8E51D}" type="presOf" srcId="{CFA261CE-6786-4617-AFD1-6D00696F152B}" destId="{D3E79F58-69B1-4934-B9B4-012286C692D6}" srcOrd="0" destOrd="0" presId="urn:microsoft.com/office/officeart/2005/8/layout/lProcess2"/>
    <dgm:cxn modelId="{2D757D22-C3C9-4B92-8B53-8654D8C18AD4}" srcId="{2492BE65-A041-45A5-9EEE-3A984636F14B}" destId="{CA83B2BA-7E21-4E97-A9AC-F621390295E9}" srcOrd="1" destOrd="0" parTransId="{B6064563-A188-4351-8570-8E36B994F15C}" sibTransId="{522E78AA-57A3-4004-AE5D-EB66F03D7550}"/>
    <dgm:cxn modelId="{335F1223-1D9C-428C-B313-8C3F6FF9F9C2}" srcId="{CA83B2BA-7E21-4E97-A9AC-F621390295E9}" destId="{170AD6FF-1A24-48EA-A708-3286363539C5}" srcOrd="1" destOrd="0" parTransId="{BC0299B4-4EFA-4E72-9487-5C23E9732D29}" sibTransId="{91771EA5-D044-4894-9BF8-190D6CAB6E1E}"/>
    <dgm:cxn modelId="{05E39444-4787-4BCC-9E3C-5D48D7930206}" type="presOf" srcId="{8A7F02BA-4EBC-42A6-B851-9FC0DF2E9B84}" destId="{895CFB5E-68CD-4FAF-B1F2-7AB813D4C0CA}" srcOrd="0" destOrd="0" presId="urn:microsoft.com/office/officeart/2005/8/layout/lProcess2"/>
    <dgm:cxn modelId="{882CDC46-1EE3-491A-9ACE-2C8D8678A0B7}" type="presOf" srcId="{AFF3C5F6-9606-4F7E-A669-243A465F8EA1}" destId="{9766E5FE-E71F-41BD-97ED-E9EFDD8E7BAC}" srcOrd="0" destOrd="0" presId="urn:microsoft.com/office/officeart/2005/8/layout/lProcess2"/>
    <dgm:cxn modelId="{92AD8D67-D965-48BC-829B-7ADA80D793A2}" type="presOf" srcId="{170AD6FF-1A24-48EA-A708-3286363539C5}" destId="{6C077EAF-CC13-4F79-9A68-9B4E70B4D15F}" srcOrd="0" destOrd="0" presId="urn:microsoft.com/office/officeart/2005/8/layout/lProcess2"/>
    <dgm:cxn modelId="{3DA9B24A-499A-42B6-AA36-3127F1BA8B9F}" srcId="{FA342CB4-4FE6-481F-8FDC-FB9100A2B316}" destId="{CFA261CE-6786-4617-AFD1-6D00696F152B}" srcOrd="0" destOrd="0" parTransId="{2AC3F833-67E0-4D25-8328-93DDF37B802F}" sibTransId="{768E09EA-77C6-473E-95DB-0AAD54F5DB88}"/>
    <dgm:cxn modelId="{E61C946B-01B1-4683-ACE2-6E1BE6077EFC}" type="presOf" srcId="{C2032B6F-325A-403D-B2DA-425C80872EF7}" destId="{D72DBB19-B9CF-428B-9A6D-EA244E96248F}" srcOrd="0" destOrd="0" presId="urn:microsoft.com/office/officeart/2005/8/layout/lProcess2"/>
    <dgm:cxn modelId="{0F87604D-942F-419A-80DF-5D996611F2DE}" srcId="{D5D44737-6AC7-46B9-ADDE-AAFE64EBF4F4}" destId="{8A7F02BA-4EBC-42A6-B851-9FC0DF2E9B84}" srcOrd="1" destOrd="0" parTransId="{3A5FB087-E6A8-4084-BBF2-48C991EAC2FC}" sibTransId="{EB5934E8-1BAB-4E23-9679-ADA153A44A21}"/>
    <dgm:cxn modelId="{7D697470-97F7-4F03-92AB-96681B1A8556}" srcId="{FA342CB4-4FE6-481F-8FDC-FB9100A2B316}" destId="{A74B3791-DB6C-4869-BB50-81C5DC960114}" srcOrd="2" destOrd="0" parTransId="{4967B8C4-15BB-4968-9D73-4CECF151356B}" sibTransId="{321C9F93-DE91-43FC-8195-5193CCEE1721}"/>
    <dgm:cxn modelId="{2C382078-3A28-4435-86F8-A34C05BB8212}" type="presOf" srcId="{FD8F1886-44D4-4740-B5C8-BF74AA8F0CC3}" destId="{CC9CFF1E-7890-471E-9569-0F965C4C35C8}" srcOrd="0" destOrd="0" presId="urn:microsoft.com/office/officeart/2005/8/layout/lProcess2"/>
    <dgm:cxn modelId="{98C3C458-9CEC-4021-94F6-9DE72192B3DE}" type="presOf" srcId="{2492BE65-A041-45A5-9EEE-3A984636F14B}" destId="{94E952AB-0418-46C3-A3F3-F0D7B6CE700D}" srcOrd="0" destOrd="0" presId="urn:microsoft.com/office/officeart/2005/8/layout/lProcess2"/>
    <dgm:cxn modelId="{86826381-4F26-4344-B2E8-6C3E31D0CF4F}" srcId="{2492BE65-A041-45A5-9EEE-3A984636F14B}" destId="{D5D44737-6AC7-46B9-ADDE-AAFE64EBF4F4}" srcOrd="2" destOrd="0" parTransId="{8B9ED35E-3808-4586-836A-A8D73FAB30AF}" sibTransId="{B73DB49D-D3FA-4DEE-A5C6-2E4806F73A0F}"/>
    <dgm:cxn modelId="{ACF48888-41D3-42F4-AE2E-F544BBC5D657}" srcId="{CA83B2BA-7E21-4E97-A9AC-F621390295E9}" destId="{042C8E63-906F-46DF-A535-286CC97AE45A}" srcOrd="0" destOrd="0" parTransId="{10A8AF6D-98CB-4078-B0B8-8BAB4930CE6C}" sibTransId="{55CA5398-FCDC-47AD-A44A-5A74AF58E79D}"/>
    <dgm:cxn modelId="{89799699-051F-48CE-B8AE-6E173447BDE3}" type="presOf" srcId="{FA342CB4-4FE6-481F-8FDC-FB9100A2B316}" destId="{D25AF87D-7B12-4CBA-AF35-743268ACEBB5}" srcOrd="0" destOrd="0" presId="urn:microsoft.com/office/officeart/2005/8/layout/lProcess2"/>
    <dgm:cxn modelId="{6FF3269A-F4E2-44F1-AA8C-2FEE7B065886}" type="presOf" srcId="{27EC8A4A-0024-403B-B624-6E0527E5FAF3}" destId="{4771377D-0424-4B2D-8E7E-2B00B8A0FBB6}" srcOrd="1" destOrd="0" presId="urn:microsoft.com/office/officeart/2005/8/layout/lProcess2"/>
    <dgm:cxn modelId="{F46FEA9C-34D3-440C-A0C4-235C401EE5C5}" srcId="{D5D44737-6AC7-46B9-ADDE-AAFE64EBF4F4}" destId="{FD8F1886-44D4-4740-B5C8-BF74AA8F0CC3}" srcOrd="2" destOrd="0" parTransId="{F1203F1F-43AB-47C1-B9E5-D7F462D97A97}" sibTransId="{C890E512-20D6-41D0-AA1B-6185BD3D8AF9}"/>
    <dgm:cxn modelId="{17AD42AB-BD0A-479A-913D-748564FCE47D}" type="presOf" srcId="{DB851F1D-2BD3-440D-BC55-0AFF8862F223}" destId="{BB27A495-67A5-46E7-BC9D-90E9583D9BEA}" srcOrd="0" destOrd="0" presId="urn:microsoft.com/office/officeart/2005/8/layout/lProcess2"/>
    <dgm:cxn modelId="{1F5E27B1-4769-4B01-A72F-213B02BDF2C4}" type="presOf" srcId="{77D8E012-0655-4468-8D6C-87978928F696}" destId="{293E7BD4-6BE9-422A-9EC9-195B7C7C7499}" srcOrd="0" destOrd="0" presId="urn:microsoft.com/office/officeart/2005/8/layout/lProcess2"/>
    <dgm:cxn modelId="{55725CB9-9119-434E-96C0-0FFD09693BD2}" srcId="{2492BE65-A041-45A5-9EEE-3A984636F14B}" destId="{27EC8A4A-0024-403B-B624-6E0527E5FAF3}" srcOrd="3" destOrd="0" parTransId="{9A5C344B-8644-4D58-B48A-EC0F9DDC6686}" sibTransId="{A0B50F57-8339-413D-9A75-5295A6F8B5B7}"/>
    <dgm:cxn modelId="{7A7AB5BD-CAC4-4E64-A3AC-BB3BF2065286}" type="presOf" srcId="{27EC8A4A-0024-403B-B624-6E0527E5FAF3}" destId="{C0930044-92D8-48FF-9100-4B487FF231D5}" srcOrd="0" destOrd="0" presId="urn:microsoft.com/office/officeart/2005/8/layout/lProcess2"/>
    <dgm:cxn modelId="{21AE2ABF-C5AC-4641-ABDA-F721E89571D8}" srcId="{27EC8A4A-0024-403B-B624-6E0527E5FAF3}" destId="{2ACDA9C1-322A-4EBE-9D25-A616AC23C136}" srcOrd="0" destOrd="0" parTransId="{7AC02133-1E99-48FB-B557-FEC86962E965}" sibTransId="{A3C3DFB1-64C4-476D-BD5C-4F9BCB65D99E}"/>
    <dgm:cxn modelId="{37F96AC6-9411-4DC6-BADB-46860CFB57EC}" srcId="{D5D44737-6AC7-46B9-ADDE-AAFE64EBF4F4}" destId="{DB851F1D-2BD3-440D-BC55-0AFF8862F223}" srcOrd="0" destOrd="0" parTransId="{D87AC954-44C2-40B4-839B-098732DD8C2B}" sibTransId="{3E4356B5-FD6A-413D-911E-7A921F6A4122}"/>
    <dgm:cxn modelId="{C3A613C7-60CA-4869-AB69-D1C92005DFDD}" type="presOf" srcId="{D5D44737-6AC7-46B9-ADDE-AAFE64EBF4F4}" destId="{52C0867D-CD47-4746-89C0-6BBC843A183E}" srcOrd="0" destOrd="0" presId="urn:microsoft.com/office/officeart/2005/8/layout/lProcess2"/>
    <dgm:cxn modelId="{4AD7D8D7-8B99-4A9D-B399-9AF83B4E03B9}" type="presOf" srcId="{CA83B2BA-7E21-4E97-A9AC-F621390295E9}" destId="{71F4D517-7AEE-45E3-986D-A5D853D87B3B}" srcOrd="0" destOrd="0" presId="urn:microsoft.com/office/officeart/2005/8/layout/lProcess2"/>
    <dgm:cxn modelId="{1721FAD7-B063-4D81-AD2E-FC56639EC2ED}" type="presOf" srcId="{CA83B2BA-7E21-4E97-A9AC-F621390295E9}" destId="{BB8BC788-3ED7-4870-B0CD-3ECBAAADB511}" srcOrd="1" destOrd="0" presId="urn:microsoft.com/office/officeart/2005/8/layout/lProcess2"/>
    <dgm:cxn modelId="{077B33D9-B6CE-457C-B83D-D3179EEA9576}" srcId="{2492BE65-A041-45A5-9EEE-3A984636F14B}" destId="{FA342CB4-4FE6-481F-8FDC-FB9100A2B316}" srcOrd="0" destOrd="0" parTransId="{F7C33E90-7155-45A3-BB19-DC506E278F25}" sibTransId="{ED9F0FDD-4545-48B5-9678-CC34406778F4}"/>
    <dgm:cxn modelId="{434FB0D9-294C-4AD0-B3B4-6E9BB2CEF8EB}" srcId="{FA342CB4-4FE6-481F-8FDC-FB9100A2B316}" destId="{C2032B6F-325A-403D-B2DA-425C80872EF7}" srcOrd="1" destOrd="0" parTransId="{B32AE399-0F97-4F4A-8F85-AE0196EFC37D}" sibTransId="{DD2C2900-CD1A-40D4-AEA8-90EEC784D95D}"/>
    <dgm:cxn modelId="{B0A3E2DB-F1CB-4194-B519-32E9E73AB73E}" type="presOf" srcId="{FA342CB4-4FE6-481F-8FDC-FB9100A2B316}" destId="{687B16B8-8FAA-4538-B63B-D0A281997FB2}" srcOrd="1" destOrd="0" presId="urn:microsoft.com/office/officeart/2005/8/layout/lProcess2"/>
    <dgm:cxn modelId="{11746DE0-A160-430B-B295-40F15941E03B}" type="presOf" srcId="{042C8E63-906F-46DF-A535-286CC97AE45A}" destId="{643F0041-7874-4123-B9C0-DE135195B025}" srcOrd="0" destOrd="0" presId="urn:microsoft.com/office/officeart/2005/8/layout/lProcess2"/>
    <dgm:cxn modelId="{F42E47E2-D092-4A19-9D0F-C8A9C63C3B4B}" type="presOf" srcId="{2ACDA9C1-322A-4EBE-9D25-A616AC23C136}" destId="{B4FD9F1D-AC31-4161-A4AF-1A6849C05543}" srcOrd="0" destOrd="0" presId="urn:microsoft.com/office/officeart/2005/8/layout/lProcess2"/>
    <dgm:cxn modelId="{E8BAB7E2-F8F6-4743-B050-0955E9693A24}" type="presOf" srcId="{D5D44737-6AC7-46B9-ADDE-AAFE64EBF4F4}" destId="{9A7BA561-ABEB-4C0A-9F1A-128DA59B9EBA}" srcOrd="1" destOrd="0" presId="urn:microsoft.com/office/officeart/2005/8/layout/lProcess2"/>
    <dgm:cxn modelId="{CA1C8AF0-7F99-4543-AB45-8F9F6EB47278}" srcId="{27EC8A4A-0024-403B-B624-6E0527E5FAF3}" destId="{AFF3C5F6-9606-4F7E-A669-243A465F8EA1}" srcOrd="1" destOrd="0" parTransId="{6FFFEB51-B42E-489E-B387-8FB407AD7F03}" sibTransId="{C46B2812-AB09-4774-A3A0-C714E7C66115}"/>
    <dgm:cxn modelId="{226B0E30-DCBC-46B8-B4BA-B8FC90BE9FDA}" type="presParOf" srcId="{94E952AB-0418-46C3-A3F3-F0D7B6CE700D}" destId="{544ABBD7-D81B-40DC-9268-ECF0CD74C383}" srcOrd="0" destOrd="0" presId="urn:microsoft.com/office/officeart/2005/8/layout/lProcess2"/>
    <dgm:cxn modelId="{7E6A4A43-2992-46E3-99AC-9E3BB9067B94}" type="presParOf" srcId="{544ABBD7-D81B-40DC-9268-ECF0CD74C383}" destId="{D25AF87D-7B12-4CBA-AF35-743268ACEBB5}" srcOrd="0" destOrd="0" presId="urn:microsoft.com/office/officeart/2005/8/layout/lProcess2"/>
    <dgm:cxn modelId="{157E0000-5918-4B87-9946-3D3AE605064C}" type="presParOf" srcId="{544ABBD7-D81B-40DC-9268-ECF0CD74C383}" destId="{687B16B8-8FAA-4538-B63B-D0A281997FB2}" srcOrd="1" destOrd="0" presId="urn:microsoft.com/office/officeart/2005/8/layout/lProcess2"/>
    <dgm:cxn modelId="{BE9EB005-EAF3-4245-A491-667569266E00}" type="presParOf" srcId="{544ABBD7-D81B-40DC-9268-ECF0CD74C383}" destId="{7DE79713-F6A2-42AA-BEC2-E857BDE1738C}" srcOrd="2" destOrd="0" presId="urn:microsoft.com/office/officeart/2005/8/layout/lProcess2"/>
    <dgm:cxn modelId="{7D9C5696-DF69-4584-ABD3-85AB754CC239}" type="presParOf" srcId="{7DE79713-F6A2-42AA-BEC2-E857BDE1738C}" destId="{EE173B32-6E7A-4F79-A425-7AD0FA3ED09D}" srcOrd="0" destOrd="0" presId="urn:microsoft.com/office/officeart/2005/8/layout/lProcess2"/>
    <dgm:cxn modelId="{DCEA01B4-CAE6-4B1C-A83B-D3B23209F60F}" type="presParOf" srcId="{EE173B32-6E7A-4F79-A425-7AD0FA3ED09D}" destId="{D3E79F58-69B1-4934-B9B4-012286C692D6}" srcOrd="0" destOrd="0" presId="urn:microsoft.com/office/officeart/2005/8/layout/lProcess2"/>
    <dgm:cxn modelId="{FAACBEC1-2549-474D-94BE-C9AD1C91F063}" type="presParOf" srcId="{EE173B32-6E7A-4F79-A425-7AD0FA3ED09D}" destId="{E6ED0F92-F393-4E0E-A3EA-2E241EE9345C}" srcOrd="1" destOrd="0" presId="urn:microsoft.com/office/officeart/2005/8/layout/lProcess2"/>
    <dgm:cxn modelId="{CAFA6F71-1443-4065-B009-D50C22059F07}" type="presParOf" srcId="{EE173B32-6E7A-4F79-A425-7AD0FA3ED09D}" destId="{D72DBB19-B9CF-428B-9A6D-EA244E96248F}" srcOrd="2" destOrd="0" presId="urn:microsoft.com/office/officeart/2005/8/layout/lProcess2"/>
    <dgm:cxn modelId="{2633F929-BBF8-42A2-8260-741FDAF5CE59}" type="presParOf" srcId="{EE173B32-6E7A-4F79-A425-7AD0FA3ED09D}" destId="{9A49669D-6CEE-4217-937F-DC32A4FB3FCB}" srcOrd="3" destOrd="0" presId="urn:microsoft.com/office/officeart/2005/8/layout/lProcess2"/>
    <dgm:cxn modelId="{4AB7BCE4-D980-48F4-8B77-A9C56F83C196}" type="presParOf" srcId="{EE173B32-6E7A-4F79-A425-7AD0FA3ED09D}" destId="{9538B2F2-C970-44DB-BA86-0F0B8860A013}" srcOrd="4" destOrd="0" presId="urn:microsoft.com/office/officeart/2005/8/layout/lProcess2"/>
    <dgm:cxn modelId="{22A9824E-EF28-4B22-B4D9-2E70D348ED1F}" type="presParOf" srcId="{94E952AB-0418-46C3-A3F3-F0D7B6CE700D}" destId="{3E05927C-EC14-4396-8A4C-F064292EDC4E}" srcOrd="1" destOrd="0" presId="urn:microsoft.com/office/officeart/2005/8/layout/lProcess2"/>
    <dgm:cxn modelId="{3EA1BE24-09EA-4A8D-AF5F-D5ADA3450F2C}" type="presParOf" srcId="{94E952AB-0418-46C3-A3F3-F0D7B6CE700D}" destId="{FE60C1B2-4831-486E-BC21-021A769B48F4}" srcOrd="2" destOrd="0" presId="urn:microsoft.com/office/officeart/2005/8/layout/lProcess2"/>
    <dgm:cxn modelId="{522A524D-0C31-4B89-9A15-F58A3DE002C0}" type="presParOf" srcId="{FE60C1B2-4831-486E-BC21-021A769B48F4}" destId="{71F4D517-7AEE-45E3-986D-A5D853D87B3B}" srcOrd="0" destOrd="0" presId="urn:microsoft.com/office/officeart/2005/8/layout/lProcess2"/>
    <dgm:cxn modelId="{E15F1F1B-A354-40A5-8776-CF2462068509}" type="presParOf" srcId="{FE60C1B2-4831-486E-BC21-021A769B48F4}" destId="{BB8BC788-3ED7-4870-B0CD-3ECBAAADB511}" srcOrd="1" destOrd="0" presId="urn:microsoft.com/office/officeart/2005/8/layout/lProcess2"/>
    <dgm:cxn modelId="{7464FDEC-2FEA-4B59-8755-E3B372791E74}" type="presParOf" srcId="{FE60C1B2-4831-486E-BC21-021A769B48F4}" destId="{72F314C8-D45D-4B5D-84BA-68A5C7FFAA2A}" srcOrd="2" destOrd="0" presId="urn:microsoft.com/office/officeart/2005/8/layout/lProcess2"/>
    <dgm:cxn modelId="{AAB2CC80-B826-48D1-AE12-D5F474124541}" type="presParOf" srcId="{72F314C8-D45D-4B5D-84BA-68A5C7FFAA2A}" destId="{737700AC-7D39-4F53-89CF-6B04F4943B32}" srcOrd="0" destOrd="0" presId="urn:microsoft.com/office/officeart/2005/8/layout/lProcess2"/>
    <dgm:cxn modelId="{2609B75C-1D2A-42B9-BA5A-A9DC3605486E}" type="presParOf" srcId="{737700AC-7D39-4F53-89CF-6B04F4943B32}" destId="{643F0041-7874-4123-B9C0-DE135195B025}" srcOrd="0" destOrd="0" presId="urn:microsoft.com/office/officeart/2005/8/layout/lProcess2"/>
    <dgm:cxn modelId="{CA1BEEC3-5612-4E3B-AA85-0470D0EDED78}" type="presParOf" srcId="{737700AC-7D39-4F53-89CF-6B04F4943B32}" destId="{94F068B7-188D-4E0D-A8A9-349864A43B5B}" srcOrd="1" destOrd="0" presId="urn:microsoft.com/office/officeart/2005/8/layout/lProcess2"/>
    <dgm:cxn modelId="{4FF54D4B-AB06-44CE-B3C8-1DCBEBAB6950}" type="presParOf" srcId="{737700AC-7D39-4F53-89CF-6B04F4943B32}" destId="{6C077EAF-CC13-4F79-9A68-9B4E70B4D15F}" srcOrd="2" destOrd="0" presId="urn:microsoft.com/office/officeart/2005/8/layout/lProcess2"/>
    <dgm:cxn modelId="{AE3610CC-4580-432F-A5DA-0B867916E144}" type="presParOf" srcId="{94E952AB-0418-46C3-A3F3-F0D7B6CE700D}" destId="{8D487E55-B1D1-4C9D-AA71-0DC94CF016B2}" srcOrd="3" destOrd="0" presId="urn:microsoft.com/office/officeart/2005/8/layout/lProcess2"/>
    <dgm:cxn modelId="{1F8FF9AC-FFC5-44C2-B9D3-343DEFB8E65F}" type="presParOf" srcId="{94E952AB-0418-46C3-A3F3-F0D7B6CE700D}" destId="{04CFEA0A-77CA-4E91-956F-D624E8A5D976}" srcOrd="4" destOrd="0" presId="urn:microsoft.com/office/officeart/2005/8/layout/lProcess2"/>
    <dgm:cxn modelId="{1B73CF36-2B63-4D47-99BF-EFCC9190B5D2}" type="presParOf" srcId="{04CFEA0A-77CA-4E91-956F-D624E8A5D976}" destId="{52C0867D-CD47-4746-89C0-6BBC843A183E}" srcOrd="0" destOrd="0" presId="urn:microsoft.com/office/officeart/2005/8/layout/lProcess2"/>
    <dgm:cxn modelId="{51560B06-E0CF-4B6B-84EF-340FAB2C810F}" type="presParOf" srcId="{04CFEA0A-77CA-4E91-956F-D624E8A5D976}" destId="{9A7BA561-ABEB-4C0A-9F1A-128DA59B9EBA}" srcOrd="1" destOrd="0" presId="urn:microsoft.com/office/officeart/2005/8/layout/lProcess2"/>
    <dgm:cxn modelId="{0E2ABB58-F2E6-4052-8122-CF8006AD79DB}" type="presParOf" srcId="{04CFEA0A-77CA-4E91-956F-D624E8A5D976}" destId="{E2F5A4C4-7A5D-40C0-91B0-8B417E51EE58}" srcOrd="2" destOrd="0" presId="urn:microsoft.com/office/officeart/2005/8/layout/lProcess2"/>
    <dgm:cxn modelId="{677F4422-F613-4B24-AE60-26DC500C7112}" type="presParOf" srcId="{E2F5A4C4-7A5D-40C0-91B0-8B417E51EE58}" destId="{8AFFBCB6-3457-4E6E-9CB4-0CAC67295E74}" srcOrd="0" destOrd="0" presId="urn:microsoft.com/office/officeart/2005/8/layout/lProcess2"/>
    <dgm:cxn modelId="{126B7655-606D-4073-918E-9F80588C767E}" type="presParOf" srcId="{8AFFBCB6-3457-4E6E-9CB4-0CAC67295E74}" destId="{BB27A495-67A5-46E7-BC9D-90E9583D9BEA}" srcOrd="0" destOrd="0" presId="urn:microsoft.com/office/officeart/2005/8/layout/lProcess2"/>
    <dgm:cxn modelId="{4125C49B-3608-48F8-BA93-AB5FADFF5067}" type="presParOf" srcId="{8AFFBCB6-3457-4E6E-9CB4-0CAC67295E74}" destId="{3D4F8A14-8114-44B7-9A34-9861DD9F334A}" srcOrd="1" destOrd="0" presId="urn:microsoft.com/office/officeart/2005/8/layout/lProcess2"/>
    <dgm:cxn modelId="{EC217765-338A-454E-AEDB-8454217887B3}" type="presParOf" srcId="{8AFFBCB6-3457-4E6E-9CB4-0CAC67295E74}" destId="{895CFB5E-68CD-4FAF-B1F2-7AB813D4C0CA}" srcOrd="2" destOrd="0" presId="urn:microsoft.com/office/officeart/2005/8/layout/lProcess2"/>
    <dgm:cxn modelId="{8B5CEE5B-1FCF-418C-8262-218CA5AA5952}" type="presParOf" srcId="{8AFFBCB6-3457-4E6E-9CB4-0CAC67295E74}" destId="{B9DF6A88-EA79-4436-8548-72E9DB3E3100}" srcOrd="3" destOrd="0" presId="urn:microsoft.com/office/officeart/2005/8/layout/lProcess2"/>
    <dgm:cxn modelId="{E4E40A3C-31C7-4DAC-97AA-9128B634E413}" type="presParOf" srcId="{8AFFBCB6-3457-4E6E-9CB4-0CAC67295E74}" destId="{CC9CFF1E-7890-471E-9569-0F965C4C35C8}" srcOrd="4" destOrd="0" presId="urn:microsoft.com/office/officeart/2005/8/layout/lProcess2"/>
    <dgm:cxn modelId="{8E501BB4-F001-4A43-937D-FB4ABBB0334F}" type="presParOf" srcId="{94E952AB-0418-46C3-A3F3-F0D7B6CE700D}" destId="{7806D987-7C0A-4B91-AD29-DB134FCD8A51}" srcOrd="5" destOrd="0" presId="urn:microsoft.com/office/officeart/2005/8/layout/lProcess2"/>
    <dgm:cxn modelId="{B3B00186-8EB8-497A-8BF2-60558044B0CA}" type="presParOf" srcId="{94E952AB-0418-46C3-A3F3-F0D7B6CE700D}" destId="{12783BEF-67E8-4DED-B4B8-8F5CB312F26E}" srcOrd="6" destOrd="0" presId="urn:microsoft.com/office/officeart/2005/8/layout/lProcess2"/>
    <dgm:cxn modelId="{D185E029-D225-4F99-922D-625DDD80AD1C}" type="presParOf" srcId="{12783BEF-67E8-4DED-B4B8-8F5CB312F26E}" destId="{C0930044-92D8-48FF-9100-4B487FF231D5}" srcOrd="0" destOrd="0" presId="urn:microsoft.com/office/officeart/2005/8/layout/lProcess2"/>
    <dgm:cxn modelId="{43A02F1F-D67C-47E1-98A2-C5C51F35E111}" type="presParOf" srcId="{12783BEF-67E8-4DED-B4B8-8F5CB312F26E}" destId="{4771377D-0424-4B2D-8E7E-2B00B8A0FBB6}" srcOrd="1" destOrd="0" presId="urn:microsoft.com/office/officeart/2005/8/layout/lProcess2"/>
    <dgm:cxn modelId="{CC4B4825-F4A9-48FC-8D5F-26D7C8AEB26B}" type="presParOf" srcId="{12783BEF-67E8-4DED-B4B8-8F5CB312F26E}" destId="{EE416565-5917-4A21-9713-E6327FC3164E}" srcOrd="2" destOrd="0" presId="urn:microsoft.com/office/officeart/2005/8/layout/lProcess2"/>
    <dgm:cxn modelId="{FCE12D56-67F5-40F5-9A0D-06B0300782D6}" type="presParOf" srcId="{EE416565-5917-4A21-9713-E6327FC3164E}" destId="{B3F07C89-81C3-464E-A2D6-FB487408C606}" srcOrd="0" destOrd="0" presId="urn:microsoft.com/office/officeart/2005/8/layout/lProcess2"/>
    <dgm:cxn modelId="{EA51AEBD-031F-4A7D-A928-2F47B5EC98CF}" type="presParOf" srcId="{B3F07C89-81C3-464E-A2D6-FB487408C606}" destId="{B4FD9F1D-AC31-4161-A4AF-1A6849C05543}" srcOrd="0" destOrd="0" presId="urn:microsoft.com/office/officeart/2005/8/layout/lProcess2"/>
    <dgm:cxn modelId="{C9E7A051-704C-4358-B5A5-AADE85E4F507}" type="presParOf" srcId="{B3F07C89-81C3-464E-A2D6-FB487408C606}" destId="{13674A41-1AE5-4A19-8DC9-E45542BEED80}" srcOrd="1" destOrd="0" presId="urn:microsoft.com/office/officeart/2005/8/layout/lProcess2"/>
    <dgm:cxn modelId="{ABBC1E6C-AAAD-460B-9265-129B4A7EED33}" type="presParOf" srcId="{B3F07C89-81C3-464E-A2D6-FB487408C606}" destId="{9766E5FE-E71F-41BD-97ED-E9EFDD8E7BAC}" srcOrd="2" destOrd="0" presId="urn:microsoft.com/office/officeart/2005/8/layout/lProcess2"/>
    <dgm:cxn modelId="{46EB1C3A-4E40-4455-8C30-7B8C013AC572}" type="presParOf" srcId="{B3F07C89-81C3-464E-A2D6-FB487408C606}" destId="{AE5C37E3-BE1D-4470-B4B6-5EDC978A0810}" srcOrd="3" destOrd="0" presId="urn:microsoft.com/office/officeart/2005/8/layout/lProcess2"/>
    <dgm:cxn modelId="{94B340E1-07C5-4945-885B-7D23A8D7FAB4}" type="presParOf" srcId="{B3F07C89-81C3-464E-A2D6-FB487408C606}" destId="{293E7BD4-6BE9-422A-9EC9-195B7C7C7499}"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03A770-2E6D-4F93-A093-A301A591ACEC}" type="doc">
      <dgm:prSet loTypeId="urn:microsoft.com/office/officeart/2005/8/layout/lProcess2" loCatId="list" qsTypeId="urn:microsoft.com/office/officeart/2005/8/quickstyle/simple4" qsCatId="simple" csTypeId="urn:microsoft.com/office/officeart/2005/8/colors/accent1_2" csCatId="accent1" phldr="1"/>
      <dgm:spPr/>
      <dgm:t>
        <a:bodyPr/>
        <a:lstStyle/>
        <a:p>
          <a:endParaRPr lang="en-US"/>
        </a:p>
      </dgm:t>
    </dgm:pt>
    <dgm:pt modelId="{782A81F8-85BF-4198-A5CF-0BAB6E4F19FB}">
      <dgm:prSet phldrT="[Text]"/>
      <dgm:spPr/>
      <dgm:t>
        <a:bodyPr/>
        <a:lstStyle/>
        <a:p>
          <a:r>
            <a:rPr lang="en-US" dirty="0"/>
            <a:t>Social Connection</a:t>
          </a:r>
        </a:p>
      </dgm:t>
    </dgm:pt>
    <dgm:pt modelId="{84E81317-DC7B-44F7-81E3-BCEBEE589022}" type="parTrans" cxnId="{1BC1F9A4-137A-4927-89A5-EC438490B90C}">
      <dgm:prSet/>
      <dgm:spPr/>
      <dgm:t>
        <a:bodyPr/>
        <a:lstStyle/>
        <a:p>
          <a:endParaRPr lang="en-US"/>
        </a:p>
      </dgm:t>
    </dgm:pt>
    <dgm:pt modelId="{CD7F4CC7-5B38-4540-9698-CC5D5BB23787}" type="sibTrans" cxnId="{1BC1F9A4-137A-4927-89A5-EC438490B90C}">
      <dgm:prSet/>
      <dgm:spPr/>
      <dgm:t>
        <a:bodyPr/>
        <a:lstStyle/>
        <a:p>
          <a:endParaRPr lang="en-US"/>
        </a:p>
      </dgm:t>
    </dgm:pt>
    <dgm:pt modelId="{0444A23A-19D5-49B5-8C6B-4CFBF6D9CA03}">
      <dgm:prSet phldrT="[Text]"/>
      <dgm:spPr/>
      <dgm:t>
        <a:bodyPr/>
        <a:lstStyle/>
        <a:p>
          <a:r>
            <a:rPr lang="en-US" dirty="0"/>
            <a:t>Positive connection between family and teachers</a:t>
          </a:r>
        </a:p>
      </dgm:t>
    </dgm:pt>
    <dgm:pt modelId="{E563F781-1AD5-46EE-9B62-D2802CA635FE}" type="parTrans" cxnId="{6DE953D2-434D-46D7-ACBD-589515254F28}">
      <dgm:prSet/>
      <dgm:spPr/>
      <dgm:t>
        <a:bodyPr/>
        <a:lstStyle/>
        <a:p>
          <a:endParaRPr lang="en-US"/>
        </a:p>
      </dgm:t>
    </dgm:pt>
    <dgm:pt modelId="{2560F158-80B0-4C40-BB83-CC13F41E3863}" type="sibTrans" cxnId="{6DE953D2-434D-46D7-ACBD-589515254F28}">
      <dgm:prSet/>
      <dgm:spPr/>
      <dgm:t>
        <a:bodyPr/>
        <a:lstStyle/>
        <a:p>
          <a:endParaRPr lang="en-US"/>
        </a:p>
      </dgm:t>
    </dgm:pt>
    <dgm:pt modelId="{5A190E47-E337-4EBC-B1F1-2593D1CF1423}">
      <dgm:prSet phldrT="[Text]"/>
      <dgm:spPr/>
      <dgm:t>
        <a:bodyPr/>
        <a:lstStyle/>
        <a:p>
          <a:r>
            <a:rPr lang="en-US" dirty="0"/>
            <a:t>A caring relationship with family and/or educators</a:t>
          </a:r>
        </a:p>
      </dgm:t>
    </dgm:pt>
    <dgm:pt modelId="{C8A24C0A-9586-4FF7-8CD8-B8BC2808979F}" type="parTrans" cxnId="{AB14D0AF-C7C9-4D78-A9EB-7456A010AC12}">
      <dgm:prSet/>
      <dgm:spPr/>
      <dgm:t>
        <a:bodyPr/>
        <a:lstStyle/>
        <a:p>
          <a:endParaRPr lang="en-US"/>
        </a:p>
      </dgm:t>
    </dgm:pt>
    <dgm:pt modelId="{D7332750-D784-4EC7-B382-FFEE0CC3F27F}" type="sibTrans" cxnId="{AB14D0AF-C7C9-4D78-A9EB-7456A010AC12}">
      <dgm:prSet/>
      <dgm:spPr/>
      <dgm:t>
        <a:bodyPr/>
        <a:lstStyle/>
        <a:p>
          <a:endParaRPr lang="en-US"/>
        </a:p>
      </dgm:t>
    </dgm:pt>
    <dgm:pt modelId="{3B8F8F35-8ED7-403D-94D0-FAE0F94A2E46}">
      <dgm:prSet phldrT="[Text]"/>
      <dgm:spPr/>
      <dgm:t>
        <a:bodyPr/>
        <a:lstStyle/>
        <a:p>
          <a:r>
            <a:rPr lang="en-US" dirty="0"/>
            <a:t>Environmental Factors</a:t>
          </a:r>
        </a:p>
      </dgm:t>
    </dgm:pt>
    <dgm:pt modelId="{B0DC1187-AF1D-411F-B606-2B8813F4A997}" type="parTrans" cxnId="{A41A343E-41AC-4744-A90A-E784A5D8DC62}">
      <dgm:prSet/>
      <dgm:spPr/>
      <dgm:t>
        <a:bodyPr/>
        <a:lstStyle/>
        <a:p>
          <a:endParaRPr lang="en-US"/>
        </a:p>
      </dgm:t>
    </dgm:pt>
    <dgm:pt modelId="{A2EC6310-51AD-4F36-B060-0EBC751AD718}" type="sibTrans" cxnId="{A41A343E-41AC-4744-A90A-E784A5D8DC62}">
      <dgm:prSet/>
      <dgm:spPr/>
      <dgm:t>
        <a:bodyPr/>
        <a:lstStyle/>
        <a:p>
          <a:endParaRPr lang="en-US"/>
        </a:p>
      </dgm:t>
    </dgm:pt>
    <dgm:pt modelId="{5BFB0167-D8FB-44F8-B6A0-2262464F36A0}">
      <dgm:prSet phldrT="[Text]"/>
      <dgm:spPr/>
      <dgm:t>
        <a:bodyPr/>
        <a:lstStyle/>
        <a:p>
          <a:r>
            <a:rPr lang="en-US" dirty="0"/>
            <a:t>Family harmony and stability with consistent parenting</a:t>
          </a:r>
        </a:p>
      </dgm:t>
    </dgm:pt>
    <dgm:pt modelId="{C4FDAA14-8C66-4030-8B78-4864949C0EB2}" type="parTrans" cxnId="{21EA0515-A296-4F36-AD5B-854E1C292A01}">
      <dgm:prSet/>
      <dgm:spPr/>
      <dgm:t>
        <a:bodyPr/>
        <a:lstStyle/>
        <a:p>
          <a:endParaRPr lang="en-US"/>
        </a:p>
      </dgm:t>
    </dgm:pt>
    <dgm:pt modelId="{28EC0BEA-23BD-4FC6-86C3-019830304483}" type="sibTrans" cxnId="{21EA0515-A296-4F36-AD5B-854E1C292A01}">
      <dgm:prSet/>
      <dgm:spPr/>
      <dgm:t>
        <a:bodyPr/>
        <a:lstStyle/>
        <a:p>
          <a:endParaRPr lang="en-US"/>
        </a:p>
      </dgm:t>
    </dgm:pt>
    <dgm:pt modelId="{463A4EEF-062B-4F46-BDE1-BFEACB300DB7}">
      <dgm:prSet phldrT="[Text]"/>
      <dgm:spPr/>
      <dgm:t>
        <a:bodyPr/>
        <a:lstStyle/>
        <a:p>
          <a:r>
            <a:rPr lang="en-US" dirty="0"/>
            <a:t>Participation in community networks</a:t>
          </a:r>
        </a:p>
      </dgm:t>
    </dgm:pt>
    <dgm:pt modelId="{D0BF1BF8-3F04-4444-933C-808F56157C30}" type="parTrans" cxnId="{F5F5D212-FA93-4E85-A46F-4E81BC42B08D}">
      <dgm:prSet/>
      <dgm:spPr/>
      <dgm:t>
        <a:bodyPr/>
        <a:lstStyle/>
        <a:p>
          <a:endParaRPr lang="en-US"/>
        </a:p>
      </dgm:t>
    </dgm:pt>
    <dgm:pt modelId="{63741D65-974B-4FC7-97B6-B6F5FCC02131}" type="sibTrans" cxnId="{F5F5D212-FA93-4E85-A46F-4E81BC42B08D}">
      <dgm:prSet/>
      <dgm:spPr/>
      <dgm:t>
        <a:bodyPr/>
        <a:lstStyle/>
        <a:p>
          <a:endParaRPr lang="en-US"/>
        </a:p>
      </dgm:t>
    </dgm:pt>
    <dgm:pt modelId="{6A345C7C-25DA-4DFA-9AC9-2DB1E2CC7734}">
      <dgm:prSet phldrT="[Text]"/>
      <dgm:spPr/>
      <dgm:t>
        <a:bodyPr/>
        <a:lstStyle/>
        <a:p>
          <a:r>
            <a:rPr lang="en-US" dirty="0"/>
            <a:t>Internal Factors</a:t>
          </a:r>
        </a:p>
      </dgm:t>
    </dgm:pt>
    <dgm:pt modelId="{8F453FB2-294A-4177-8CD2-91178021E4FF}" type="parTrans" cxnId="{26BC028C-8D9A-41B7-82CE-511E65325B71}">
      <dgm:prSet/>
      <dgm:spPr/>
      <dgm:t>
        <a:bodyPr/>
        <a:lstStyle/>
        <a:p>
          <a:endParaRPr lang="en-US"/>
        </a:p>
      </dgm:t>
    </dgm:pt>
    <dgm:pt modelId="{160E4529-FBB2-4701-825A-26D5582D14F2}" type="sibTrans" cxnId="{26BC028C-8D9A-41B7-82CE-511E65325B71}">
      <dgm:prSet/>
      <dgm:spPr/>
      <dgm:t>
        <a:bodyPr/>
        <a:lstStyle/>
        <a:p>
          <a:endParaRPr lang="en-US"/>
        </a:p>
      </dgm:t>
    </dgm:pt>
    <dgm:pt modelId="{A27DF3CC-198F-4255-A90A-EC78D97CAC98}">
      <dgm:prSet phldrT="[Text]"/>
      <dgm:spPr/>
      <dgm:t>
        <a:bodyPr/>
        <a:lstStyle/>
        <a:p>
          <a:r>
            <a:rPr lang="en-US" dirty="0"/>
            <a:t>Easy-going temperament</a:t>
          </a:r>
        </a:p>
      </dgm:t>
    </dgm:pt>
    <dgm:pt modelId="{898100AD-F7D0-4996-890F-08ECCE597219}" type="parTrans" cxnId="{E8CD35F0-1CE3-4DC4-8C89-C1EC4852E43B}">
      <dgm:prSet/>
      <dgm:spPr/>
      <dgm:t>
        <a:bodyPr/>
        <a:lstStyle/>
        <a:p>
          <a:endParaRPr lang="en-US"/>
        </a:p>
      </dgm:t>
    </dgm:pt>
    <dgm:pt modelId="{2641CD5E-B856-4955-A801-27742DF7B5B2}" type="sibTrans" cxnId="{E8CD35F0-1CE3-4DC4-8C89-C1EC4852E43B}">
      <dgm:prSet/>
      <dgm:spPr/>
      <dgm:t>
        <a:bodyPr/>
        <a:lstStyle/>
        <a:p>
          <a:endParaRPr lang="en-US"/>
        </a:p>
      </dgm:t>
    </dgm:pt>
    <dgm:pt modelId="{FB217B6C-E271-47D9-8077-AB1E2709277F}">
      <dgm:prSet phldrT="[Text]"/>
      <dgm:spPr/>
      <dgm:t>
        <a:bodyPr/>
        <a:lstStyle/>
        <a:p>
          <a:r>
            <a:rPr lang="en-US" dirty="0"/>
            <a:t>Good social and emotional skills</a:t>
          </a:r>
        </a:p>
      </dgm:t>
    </dgm:pt>
    <dgm:pt modelId="{6414A753-11D1-4EA9-95FF-2B365395B762}" type="parTrans" cxnId="{AA46231D-F0CB-4DDE-91C6-24AA5C2192C9}">
      <dgm:prSet/>
      <dgm:spPr/>
      <dgm:t>
        <a:bodyPr/>
        <a:lstStyle/>
        <a:p>
          <a:endParaRPr lang="en-US"/>
        </a:p>
      </dgm:t>
    </dgm:pt>
    <dgm:pt modelId="{30A3D052-CBED-42D4-ADD6-E3505C4991E4}" type="sibTrans" cxnId="{AA46231D-F0CB-4DDE-91C6-24AA5C2192C9}">
      <dgm:prSet/>
      <dgm:spPr/>
      <dgm:t>
        <a:bodyPr/>
        <a:lstStyle/>
        <a:p>
          <a:endParaRPr lang="en-US"/>
        </a:p>
      </dgm:t>
    </dgm:pt>
    <dgm:pt modelId="{F39BAE91-091D-4775-AC63-093C8CD1A1D0}">
      <dgm:prSet phldrT="[Text]"/>
      <dgm:spPr/>
      <dgm:t>
        <a:bodyPr/>
        <a:lstStyle/>
        <a:p>
          <a:r>
            <a:rPr lang="en-US" dirty="0"/>
            <a:t>Economic security</a:t>
          </a:r>
        </a:p>
      </dgm:t>
    </dgm:pt>
    <dgm:pt modelId="{A4BD06D3-C912-4119-9E26-112A361342CB}" type="parTrans" cxnId="{48E89C23-06A0-42AA-B380-2581DE3507DE}">
      <dgm:prSet/>
      <dgm:spPr/>
      <dgm:t>
        <a:bodyPr/>
        <a:lstStyle/>
        <a:p>
          <a:endParaRPr lang="en-US"/>
        </a:p>
      </dgm:t>
    </dgm:pt>
    <dgm:pt modelId="{4067C5D0-04D8-4E50-B8A5-D3CB40425917}" type="sibTrans" cxnId="{48E89C23-06A0-42AA-B380-2581DE3507DE}">
      <dgm:prSet/>
      <dgm:spPr/>
      <dgm:t>
        <a:bodyPr/>
        <a:lstStyle/>
        <a:p>
          <a:endParaRPr lang="en-US"/>
        </a:p>
      </dgm:t>
    </dgm:pt>
    <dgm:pt modelId="{673C66FD-8580-441D-A82A-5312F4050725}">
      <dgm:prSet phldrT="[Text]"/>
      <dgm:spPr/>
      <dgm:t>
        <a:bodyPr/>
        <a:lstStyle/>
        <a:p>
          <a:r>
            <a:rPr lang="en-US" dirty="0"/>
            <a:t>Optimistic attitude</a:t>
          </a:r>
        </a:p>
      </dgm:t>
    </dgm:pt>
    <dgm:pt modelId="{B1F1D496-1BE4-4289-A2B7-28A06C9EC6FF}" type="parTrans" cxnId="{9DFACF26-6BA9-4B7C-9020-83209C2FDB2D}">
      <dgm:prSet/>
      <dgm:spPr/>
      <dgm:t>
        <a:bodyPr/>
        <a:lstStyle/>
        <a:p>
          <a:endParaRPr lang="en-US"/>
        </a:p>
      </dgm:t>
    </dgm:pt>
    <dgm:pt modelId="{59E49C7F-638B-42FF-ABE6-E91984AF1DDB}" type="sibTrans" cxnId="{9DFACF26-6BA9-4B7C-9020-83209C2FDB2D}">
      <dgm:prSet/>
      <dgm:spPr/>
      <dgm:t>
        <a:bodyPr/>
        <a:lstStyle/>
        <a:p>
          <a:endParaRPr lang="en-US"/>
        </a:p>
      </dgm:t>
    </dgm:pt>
    <dgm:pt modelId="{F75303FA-0FB1-4861-84B7-5EEC85DAD973}">
      <dgm:prSet phldrT="[Text]"/>
      <dgm:spPr/>
      <dgm:t>
        <a:bodyPr/>
        <a:lstStyle/>
        <a:p>
          <a:r>
            <a:rPr lang="en-US" dirty="0"/>
            <a:t>Sense of independences</a:t>
          </a:r>
        </a:p>
      </dgm:t>
    </dgm:pt>
    <dgm:pt modelId="{CAE90803-8DEF-4C07-9A29-1163813D4E94}" type="parTrans" cxnId="{0715DF65-515B-4884-8FA4-A30772E3C48D}">
      <dgm:prSet/>
      <dgm:spPr/>
      <dgm:t>
        <a:bodyPr/>
        <a:lstStyle/>
        <a:p>
          <a:endParaRPr lang="en-US"/>
        </a:p>
      </dgm:t>
    </dgm:pt>
    <dgm:pt modelId="{041BFEBC-A523-4EC6-B0C8-0DF2A562057B}" type="sibTrans" cxnId="{0715DF65-515B-4884-8FA4-A30772E3C48D}">
      <dgm:prSet/>
      <dgm:spPr/>
      <dgm:t>
        <a:bodyPr/>
        <a:lstStyle/>
        <a:p>
          <a:endParaRPr lang="en-US"/>
        </a:p>
      </dgm:t>
    </dgm:pt>
    <dgm:pt modelId="{07B1A8FC-E074-413D-B66F-25BC96BE6D42}">
      <dgm:prSet phldrT="[Text]"/>
      <dgm:spPr/>
      <dgm:t>
        <a:bodyPr/>
        <a:lstStyle/>
        <a:p>
          <a:r>
            <a:rPr lang="en-US" dirty="0"/>
            <a:t>Good communication and social skills</a:t>
          </a:r>
        </a:p>
      </dgm:t>
    </dgm:pt>
    <dgm:pt modelId="{A662D76E-26C5-4D1D-9561-C6AD8A42DE6F}" type="parTrans" cxnId="{0EF97389-B2FF-43DD-B922-70B123E79AE8}">
      <dgm:prSet/>
      <dgm:spPr/>
      <dgm:t>
        <a:bodyPr/>
        <a:lstStyle/>
        <a:p>
          <a:endParaRPr lang="en-US"/>
        </a:p>
      </dgm:t>
    </dgm:pt>
    <dgm:pt modelId="{5B76F144-8037-4F86-A664-0645DA8BFEAA}" type="sibTrans" cxnId="{0EF97389-B2FF-43DD-B922-70B123E79AE8}">
      <dgm:prSet/>
      <dgm:spPr/>
      <dgm:t>
        <a:bodyPr/>
        <a:lstStyle/>
        <a:p>
          <a:endParaRPr lang="en-US"/>
        </a:p>
      </dgm:t>
    </dgm:pt>
    <dgm:pt modelId="{D1352DFD-9543-4DF9-9DD3-CDE8EA5AA410}">
      <dgm:prSet phldrT="[Text]"/>
      <dgm:spPr/>
      <dgm:t>
        <a:bodyPr/>
        <a:lstStyle/>
        <a:p>
          <a:r>
            <a:rPr lang="en-US" dirty="0"/>
            <a:t>Ability to identify, express and manage emotions</a:t>
          </a:r>
        </a:p>
      </dgm:t>
    </dgm:pt>
    <dgm:pt modelId="{C347E891-AB28-448F-9925-3CD8DE632BC2}" type="parTrans" cxnId="{68C49382-25F1-4266-8F95-C76F3448F60F}">
      <dgm:prSet/>
      <dgm:spPr/>
      <dgm:t>
        <a:bodyPr/>
        <a:lstStyle/>
        <a:p>
          <a:endParaRPr lang="en-US"/>
        </a:p>
      </dgm:t>
    </dgm:pt>
    <dgm:pt modelId="{71CCA1EA-AE57-4650-8ED9-73360A3B9CFD}" type="sibTrans" cxnId="{68C49382-25F1-4266-8F95-C76F3448F60F}">
      <dgm:prSet/>
      <dgm:spPr/>
      <dgm:t>
        <a:bodyPr/>
        <a:lstStyle/>
        <a:p>
          <a:endParaRPr lang="en-US"/>
        </a:p>
      </dgm:t>
    </dgm:pt>
    <dgm:pt modelId="{7084B6C2-BE5B-4DCB-9229-5BB9DE12EA0A}" type="pres">
      <dgm:prSet presAssocID="{6403A770-2E6D-4F93-A093-A301A591ACEC}" presName="theList" presStyleCnt="0">
        <dgm:presLayoutVars>
          <dgm:dir/>
          <dgm:animLvl val="lvl"/>
          <dgm:resizeHandles val="exact"/>
        </dgm:presLayoutVars>
      </dgm:prSet>
      <dgm:spPr/>
    </dgm:pt>
    <dgm:pt modelId="{EB6BA87B-7462-42AA-B77D-A2BF66EA2C17}" type="pres">
      <dgm:prSet presAssocID="{782A81F8-85BF-4198-A5CF-0BAB6E4F19FB}" presName="compNode" presStyleCnt="0"/>
      <dgm:spPr/>
    </dgm:pt>
    <dgm:pt modelId="{7371EF08-E9D9-4366-B05C-FED892418328}" type="pres">
      <dgm:prSet presAssocID="{782A81F8-85BF-4198-A5CF-0BAB6E4F19FB}" presName="aNode" presStyleLbl="bgShp" presStyleIdx="0" presStyleCnt="3"/>
      <dgm:spPr/>
    </dgm:pt>
    <dgm:pt modelId="{4C53E1D2-7BBC-4765-ACF2-396607A19945}" type="pres">
      <dgm:prSet presAssocID="{782A81F8-85BF-4198-A5CF-0BAB6E4F19FB}" presName="textNode" presStyleLbl="bgShp" presStyleIdx="0" presStyleCnt="3"/>
      <dgm:spPr/>
    </dgm:pt>
    <dgm:pt modelId="{8D825519-17CE-4626-AB21-535D7776C9CF}" type="pres">
      <dgm:prSet presAssocID="{782A81F8-85BF-4198-A5CF-0BAB6E4F19FB}" presName="compChildNode" presStyleCnt="0"/>
      <dgm:spPr/>
    </dgm:pt>
    <dgm:pt modelId="{E7F03994-DB9F-4056-9039-FC62A1C699CC}" type="pres">
      <dgm:prSet presAssocID="{782A81F8-85BF-4198-A5CF-0BAB6E4F19FB}" presName="theInnerList" presStyleCnt="0"/>
      <dgm:spPr/>
    </dgm:pt>
    <dgm:pt modelId="{9FDF9D7C-9D7D-4B1B-AAE7-2712441B327C}" type="pres">
      <dgm:prSet presAssocID="{0444A23A-19D5-49B5-8C6B-4CFBF6D9CA03}" presName="childNode" presStyleLbl="node1" presStyleIdx="0" presStyleCnt="11">
        <dgm:presLayoutVars>
          <dgm:bulletEnabled val="1"/>
        </dgm:presLayoutVars>
      </dgm:prSet>
      <dgm:spPr/>
    </dgm:pt>
    <dgm:pt modelId="{2D815881-9888-4B39-ACB7-55BBB1520AFE}" type="pres">
      <dgm:prSet presAssocID="{0444A23A-19D5-49B5-8C6B-4CFBF6D9CA03}" presName="aSpace2" presStyleCnt="0"/>
      <dgm:spPr/>
    </dgm:pt>
    <dgm:pt modelId="{54028A32-F473-4DEC-B767-D56172E351FB}" type="pres">
      <dgm:prSet presAssocID="{5A190E47-E337-4EBC-B1F1-2593D1CF1423}" presName="childNode" presStyleLbl="node1" presStyleIdx="1" presStyleCnt="11">
        <dgm:presLayoutVars>
          <dgm:bulletEnabled val="1"/>
        </dgm:presLayoutVars>
      </dgm:prSet>
      <dgm:spPr/>
    </dgm:pt>
    <dgm:pt modelId="{717EF0DC-972C-4DDE-B7B8-F6C35C009361}" type="pres">
      <dgm:prSet presAssocID="{5A190E47-E337-4EBC-B1F1-2593D1CF1423}" presName="aSpace2" presStyleCnt="0"/>
      <dgm:spPr/>
    </dgm:pt>
    <dgm:pt modelId="{7CE9EA54-79AB-4303-9DAE-9B4B455947D1}" type="pres">
      <dgm:prSet presAssocID="{FB217B6C-E271-47D9-8077-AB1E2709277F}" presName="childNode" presStyleLbl="node1" presStyleIdx="2" presStyleCnt="11">
        <dgm:presLayoutVars>
          <dgm:bulletEnabled val="1"/>
        </dgm:presLayoutVars>
      </dgm:prSet>
      <dgm:spPr/>
    </dgm:pt>
    <dgm:pt modelId="{B447B37C-5ED8-4B0D-B099-447D3B755004}" type="pres">
      <dgm:prSet presAssocID="{782A81F8-85BF-4198-A5CF-0BAB6E4F19FB}" presName="aSpace" presStyleCnt="0"/>
      <dgm:spPr/>
    </dgm:pt>
    <dgm:pt modelId="{4C944E2F-3332-4AAF-B6A3-8D0A4CA62742}" type="pres">
      <dgm:prSet presAssocID="{3B8F8F35-8ED7-403D-94D0-FAE0F94A2E46}" presName="compNode" presStyleCnt="0"/>
      <dgm:spPr/>
    </dgm:pt>
    <dgm:pt modelId="{0EFDAF5D-224B-41D5-8F6E-289DAB206078}" type="pres">
      <dgm:prSet presAssocID="{3B8F8F35-8ED7-403D-94D0-FAE0F94A2E46}" presName="aNode" presStyleLbl="bgShp" presStyleIdx="1" presStyleCnt="3"/>
      <dgm:spPr/>
    </dgm:pt>
    <dgm:pt modelId="{83402707-D0B0-46B8-8D1A-90411A2BDE81}" type="pres">
      <dgm:prSet presAssocID="{3B8F8F35-8ED7-403D-94D0-FAE0F94A2E46}" presName="textNode" presStyleLbl="bgShp" presStyleIdx="1" presStyleCnt="3"/>
      <dgm:spPr/>
    </dgm:pt>
    <dgm:pt modelId="{C92A766C-219F-45F7-9036-AD925A1F7EA4}" type="pres">
      <dgm:prSet presAssocID="{3B8F8F35-8ED7-403D-94D0-FAE0F94A2E46}" presName="compChildNode" presStyleCnt="0"/>
      <dgm:spPr/>
    </dgm:pt>
    <dgm:pt modelId="{26761F25-CBA7-4B4D-887E-2E7C2E203A93}" type="pres">
      <dgm:prSet presAssocID="{3B8F8F35-8ED7-403D-94D0-FAE0F94A2E46}" presName="theInnerList" presStyleCnt="0"/>
      <dgm:spPr/>
    </dgm:pt>
    <dgm:pt modelId="{2F5E8B6C-213A-4488-884E-5898F141FC74}" type="pres">
      <dgm:prSet presAssocID="{5BFB0167-D8FB-44F8-B6A0-2262464F36A0}" presName="childNode" presStyleLbl="node1" presStyleIdx="3" presStyleCnt="11">
        <dgm:presLayoutVars>
          <dgm:bulletEnabled val="1"/>
        </dgm:presLayoutVars>
      </dgm:prSet>
      <dgm:spPr/>
    </dgm:pt>
    <dgm:pt modelId="{5BB0392F-012F-4216-8388-8C5540B51A51}" type="pres">
      <dgm:prSet presAssocID="{5BFB0167-D8FB-44F8-B6A0-2262464F36A0}" presName="aSpace2" presStyleCnt="0"/>
      <dgm:spPr/>
    </dgm:pt>
    <dgm:pt modelId="{0BA03537-6B18-4418-9AA1-4F6E88170874}" type="pres">
      <dgm:prSet presAssocID="{463A4EEF-062B-4F46-BDE1-BFEACB300DB7}" presName="childNode" presStyleLbl="node1" presStyleIdx="4" presStyleCnt="11">
        <dgm:presLayoutVars>
          <dgm:bulletEnabled val="1"/>
        </dgm:presLayoutVars>
      </dgm:prSet>
      <dgm:spPr/>
    </dgm:pt>
    <dgm:pt modelId="{C4743937-EFFB-4AFC-9AB3-E6F4EC439292}" type="pres">
      <dgm:prSet presAssocID="{463A4EEF-062B-4F46-BDE1-BFEACB300DB7}" presName="aSpace2" presStyleCnt="0"/>
      <dgm:spPr/>
    </dgm:pt>
    <dgm:pt modelId="{C1F99A5E-F2AF-4A5B-B2C2-8AB71AF66E49}" type="pres">
      <dgm:prSet presAssocID="{F39BAE91-091D-4775-AC63-093C8CD1A1D0}" presName="childNode" presStyleLbl="node1" presStyleIdx="5" presStyleCnt="11">
        <dgm:presLayoutVars>
          <dgm:bulletEnabled val="1"/>
        </dgm:presLayoutVars>
      </dgm:prSet>
      <dgm:spPr/>
    </dgm:pt>
    <dgm:pt modelId="{9D2F007E-BA6D-4ABC-A9E1-1379E174A8BE}" type="pres">
      <dgm:prSet presAssocID="{3B8F8F35-8ED7-403D-94D0-FAE0F94A2E46}" presName="aSpace" presStyleCnt="0"/>
      <dgm:spPr/>
    </dgm:pt>
    <dgm:pt modelId="{D5EC0A59-EB82-4C34-850D-C06F616D48AE}" type="pres">
      <dgm:prSet presAssocID="{6A345C7C-25DA-4DFA-9AC9-2DB1E2CC7734}" presName="compNode" presStyleCnt="0"/>
      <dgm:spPr/>
    </dgm:pt>
    <dgm:pt modelId="{9B3FF17B-CD71-497E-9678-695C867C3E27}" type="pres">
      <dgm:prSet presAssocID="{6A345C7C-25DA-4DFA-9AC9-2DB1E2CC7734}" presName="aNode" presStyleLbl="bgShp" presStyleIdx="2" presStyleCnt="3"/>
      <dgm:spPr/>
    </dgm:pt>
    <dgm:pt modelId="{F75F173D-3C46-4CB3-AD33-3B51ED5D370E}" type="pres">
      <dgm:prSet presAssocID="{6A345C7C-25DA-4DFA-9AC9-2DB1E2CC7734}" presName="textNode" presStyleLbl="bgShp" presStyleIdx="2" presStyleCnt="3"/>
      <dgm:spPr/>
    </dgm:pt>
    <dgm:pt modelId="{E09EAC9B-8863-487E-BC49-AF7EC8E75AA9}" type="pres">
      <dgm:prSet presAssocID="{6A345C7C-25DA-4DFA-9AC9-2DB1E2CC7734}" presName="compChildNode" presStyleCnt="0"/>
      <dgm:spPr/>
    </dgm:pt>
    <dgm:pt modelId="{3D243DE3-C747-4406-BDC0-8B1A62801962}" type="pres">
      <dgm:prSet presAssocID="{6A345C7C-25DA-4DFA-9AC9-2DB1E2CC7734}" presName="theInnerList" presStyleCnt="0"/>
      <dgm:spPr/>
    </dgm:pt>
    <dgm:pt modelId="{A6C5C892-AE01-4F55-9CB5-29AA14BA7848}" type="pres">
      <dgm:prSet presAssocID="{A27DF3CC-198F-4255-A90A-EC78D97CAC98}" presName="childNode" presStyleLbl="node1" presStyleIdx="6" presStyleCnt="11">
        <dgm:presLayoutVars>
          <dgm:bulletEnabled val="1"/>
        </dgm:presLayoutVars>
      </dgm:prSet>
      <dgm:spPr/>
    </dgm:pt>
    <dgm:pt modelId="{698AE8D3-4E2C-4D5A-91B1-F304FC3BF0D9}" type="pres">
      <dgm:prSet presAssocID="{A27DF3CC-198F-4255-A90A-EC78D97CAC98}" presName="aSpace2" presStyleCnt="0"/>
      <dgm:spPr/>
    </dgm:pt>
    <dgm:pt modelId="{FAF6031D-38C6-4E10-A3BB-D5F498B59D4A}" type="pres">
      <dgm:prSet presAssocID="{673C66FD-8580-441D-A82A-5312F4050725}" presName="childNode" presStyleLbl="node1" presStyleIdx="7" presStyleCnt="11">
        <dgm:presLayoutVars>
          <dgm:bulletEnabled val="1"/>
        </dgm:presLayoutVars>
      </dgm:prSet>
      <dgm:spPr/>
    </dgm:pt>
    <dgm:pt modelId="{D0BAA678-09BF-4E88-AF98-768324704503}" type="pres">
      <dgm:prSet presAssocID="{673C66FD-8580-441D-A82A-5312F4050725}" presName="aSpace2" presStyleCnt="0"/>
      <dgm:spPr/>
    </dgm:pt>
    <dgm:pt modelId="{7441987F-B4E0-4D6D-802C-E6E9AD14BEFF}" type="pres">
      <dgm:prSet presAssocID="{F75303FA-0FB1-4861-84B7-5EEC85DAD973}" presName="childNode" presStyleLbl="node1" presStyleIdx="8" presStyleCnt="11">
        <dgm:presLayoutVars>
          <dgm:bulletEnabled val="1"/>
        </dgm:presLayoutVars>
      </dgm:prSet>
      <dgm:spPr/>
    </dgm:pt>
    <dgm:pt modelId="{1454C5D7-F497-4F2D-B818-58A75B79A51C}" type="pres">
      <dgm:prSet presAssocID="{F75303FA-0FB1-4861-84B7-5EEC85DAD973}" presName="aSpace2" presStyleCnt="0"/>
      <dgm:spPr/>
    </dgm:pt>
    <dgm:pt modelId="{BF6D13A0-35C0-4343-B3A5-1C367E074F9B}" type="pres">
      <dgm:prSet presAssocID="{07B1A8FC-E074-413D-B66F-25BC96BE6D42}" presName="childNode" presStyleLbl="node1" presStyleIdx="9" presStyleCnt="11">
        <dgm:presLayoutVars>
          <dgm:bulletEnabled val="1"/>
        </dgm:presLayoutVars>
      </dgm:prSet>
      <dgm:spPr/>
    </dgm:pt>
    <dgm:pt modelId="{A69938B1-67F2-4B07-B888-FDB1B23B6AE6}" type="pres">
      <dgm:prSet presAssocID="{07B1A8FC-E074-413D-B66F-25BC96BE6D42}" presName="aSpace2" presStyleCnt="0"/>
      <dgm:spPr/>
    </dgm:pt>
    <dgm:pt modelId="{0153D989-2607-4272-8C4B-48EB4304585E}" type="pres">
      <dgm:prSet presAssocID="{D1352DFD-9543-4DF9-9DD3-CDE8EA5AA410}" presName="childNode" presStyleLbl="node1" presStyleIdx="10" presStyleCnt="11">
        <dgm:presLayoutVars>
          <dgm:bulletEnabled val="1"/>
        </dgm:presLayoutVars>
      </dgm:prSet>
      <dgm:spPr/>
    </dgm:pt>
  </dgm:ptLst>
  <dgm:cxnLst>
    <dgm:cxn modelId="{9DC12B00-9DA1-4B47-887F-DB578DD2D420}" type="presOf" srcId="{D1352DFD-9543-4DF9-9DD3-CDE8EA5AA410}" destId="{0153D989-2607-4272-8C4B-48EB4304585E}" srcOrd="0" destOrd="0" presId="urn:microsoft.com/office/officeart/2005/8/layout/lProcess2"/>
    <dgm:cxn modelId="{5807F702-6160-4A7B-8C01-DA15D97A846B}" type="presOf" srcId="{3B8F8F35-8ED7-403D-94D0-FAE0F94A2E46}" destId="{83402707-D0B0-46B8-8D1A-90411A2BDE81}" srcOrd="1" destOrd="0" presId="urn:microsoft.com/office/officeart/2005/8/layout/lProcess2"/>
    <dgm:cxn modelId="{F5F5D212-FA93-4E85-A46F-4E81BC42B08D}" srcId="{3B8F8F35-8ED7-403D-94D0-FAE0F94A2E46}" destId="{463A4EEF-062B-4F46-BDE1-BFEACB300DB7}" srcOrd="1" destOrd="0" parTransId="{D0BF1BF8-3F04-4444-933C-808F56157C30}" sibTransId="{63741D65-974B-4FC7-97B6-B6F5FCC02131}"/>
    <dgm:cxn modelId="{B5ACAE14-FDE0-4CC5-AC15-CCEFA50A72A1}" type="presOf" srcId="{6A345C7C-25DA-4DFA-9AC9-2DB1E2CC7734}" destId="{F75F173D-3C46-4CB3-AD33-3B51ED5D370E}" srcOrd="1" destOrd="0" presId="urn:microsoft.com/office/officeart/2005/8/layout/lProcess2"/>
    <dgm:cxn modelId="{21EA0515-A296-4F36-AD5B-854E1C292A01}" srcId="{3B8F8F35-8ED7-403D-94D0-FAE0F94A2E46}" destId="{5BFB0167-D8FB-44F8-B6A0-2262464F36A0}" srcOrd="0" destOrd="0" parTransId="{C4FDAA14-8C66-4030-8B78-4864949C0EB2}" sibTransId="{28EC0BEA-23BD-4FC6-86C3-019830304483}"/>
    <dgm:cxn modelId="{C8A5F317-0651-4CAF-A07A-76DB09D3E07A}" type="presOf" srcId="{673C66FD-8580-441D-A82A-5312F4050725}" destId="{FAF6031D-38C6-4E10-A3BB-D5F498B59D4A}" srcOrd="0" destOrd="0" presId="urn:microsoft.com/office/officeart/2005/8/layout/lProcess2"/>
    <dgm:cxn modelId="{AA46231D-F0CB-4DDE-91C6-24AA5C2192C9}" srcId="{782A81F8-85BF-4198-A5CF-0BAB6E4F19FB}" destId="{FB217B6C-E271-47D9-8077-AB1E2709277F}" srcOrd="2" destOrd="0" parTransId="{6414A753-11D1-4EA9-95FF-2B365395B762}" sibTransId="{30A3D052-CBED-42D4-ADD6-E3505C4991E4}"/>
    <dgm:cxn modelId="{E3BB461E-70B6-45C2-A72A-246FD8941072}" type="presOf" srcId="{0444A23A-19D5-49B5-8C6B-4CFBF6D9CA03}" destId="{9FDF9D7C-9D7D-4B1B-AAE7-2712441B327C}" srcOrd="0" destOrd="0" presId="urn:microsoft.com/office/officeart/2005/8/layout/lProcess2"/>
    <dgm:cxn modelId="{48E89C23-06A0-42AA-B380-2581DE3507DE}" srcId="{3B8F8F35-8ED7-403D-94D0-FAE0F94A2E46}" destId="{F39BAE91-091D-4775-AC63-093C8CD1A1D0}" srcOrd="2" destOrd="0" parTransId="{A4BD06D3-C912-4119-9E26-112A361342CB}" sibTransId="{4067C5D0-04D8-4E50-B8A5-D3CB40425917}"/>
    <dgm:cxn modelId="{9DFACF26-6BA9-4B7C-9020-83209C2FDB2D}" srcId="{6A345C7C-25DA-4DFA-9AC9-2DB1E2CC7734}" destId="{673C66FD-8580-441D-A82A-5312F4050725}" srcOrd="1" destOrd="0" parTransId="{B1F1D496-1BE4-4289-A2B7-28A06C9EC6FF}" sibTransId="{59E49C7F-638B-42FF-ABE6-E91984AF1DDB}"/>
    <dgm:cxn modelId="{A7C54530-4449-48F4-8525-5515811612B8}" type="presOf" srcId="{F39BAE91-091D-4775-AC63-093C8CD1A1D0}" destId="{C1F99A5E-F2AF-4A5B-B2C2-8AB71AF66E49}" srcOrd="0" destOrd="0" presId="urn:microsoft.com/office/officeart/2005/8/layout/lProcess2"/>
    <dgm:cxn modelId="{A41A343E-41AC-4744-A90A-E784A5D8DC62}" srcId="{6403A770-2E6D-4F93-A093-A301A591ACEC}" destId="{3B8F8F35-8ED7-403D-94D0-FAE0F94A2E46}" srcOrd="1" destOrd="0" parTransId="{B0DC1187-AF1D-411F-B606-2B8813F4A997}" sibTransId="{A2EC6310-51AD-4F36-B060-0EBC751AD718}"/>
    <dgm:cxn modelId="{3EEEB15C-1638-46FA-8B5B-CF4FF46E99D3}" type="presOf" srcId="{3B8F8F35-8ED7-403D-94D0-FAE0F94A2E46}" destId="{0EFDAF5D-224B-41D5-8F6E-289DAB206078}" srcOrd="0" destOrd="0" presId="urn:microsoft.com/office/officeart/2005/8/layout/lProcess2"/>
    <dgm:cxn modelId="{A25BB85E-3EC4-4B5B-AC83-BAEA6FE8115A}" type="presOf" srcId="{07B1A8FC-E074-413D-B66F-25BC96BE6D42}" destId="{BF6D13A0-35C0-4343-B3A5-1C367E074F9B}" srcOrd="0" destOrd="0" presId="urn:microsoft.com/office/officeart/2005/8/layout/lProcess2"/>
    <dgm:cxn modelId="{5E9A0041-AE82-4A24-9090-D17CABF1DAF3}" type="presOf" srcId="{F75303FA-0FB1-4861-84B7-5EEC85DAD973}" destId="{7441987F-B4E0-4D6D-802C-E6E9AD14BEFF}" srcOrd="0" destOrd="0" presId="urn:microsoft.com/office/officeart/2005/8/layout/lProcess2"/>
    <dgm:cxn modelId="{0715DF65-515B-4884-8FA4-A30772E3C48D}" srcId="{6A345C7C-25DA-4DFA-9AC9-2DB1E2CC7734}" destId="{F75303FA-0FB1-4861-84B7-5EEC85DAD973}" srcOrd="2" destOrd="0" parTransId="{CAE90803-8DEF-4C07-9A29-1163813D4E94}" sibTransId="{041BFEBC-A523-4EC6-B0C8-0DF2A562057B}"/>
    <dgm:cxn modelId="{C7AE576C-02B5-43F7-89C7-F74FD0D670C6}" type="presOf" srcId="{A27DF3CC-198F-4255-A90A-EC78D97CAC98}" destId="{A6C5C892-AE01-4F55-9CB5-29AA14BA7848}" srcOrd="0" destOrd="0" presId="urn:microsoft.com/office/officeart/2005/8/layout/lProcess2"/>
    <dgm:cxn modelId="{5AE96D4D-8AA3-48B4-9B4C-6D9AF15B56BD}" type="presOf" srcId="{782A81F8-85BF-4198-A5CF-0BAB6E4F19FB}" destId="{4C53E1D2-7BBC-4765-ACF2-396607A19945}" srcOrd="1" destOrd="0" presId="urn:microsoft.com/office/officeart/2005/8/layout/lProcess2"/>
    <dgm:cxn modelId="{287E2D75-E5C3-4602-8A7C-75C34812AD88}" type="presOf" srcId="{5A190E47-E337-4EBC-B1F1-2593D1CF1423}" destId="{54028A32-F473-4DEC-B767-D56172E351FB}" srcOrd="0" destOrd="0" presId="urn:microsoft.com/office/officeart/2005/8/layout/lProcess2"/>
    <dgm:cxn modelId="{A385E057-D727-4D02-9DE2-FCEDDC082536}" type="presOf" srcId="{FB217B6C-E271-47D9-8077-AB1E2709277F}" destId="{7CE9EA54-79AB-4303-9DAE-9B4B455947D1}" srcOrd="0" destOrd="0" presId="urn:microsoft.com/office/officeart/2005/8/layout/lProcess2"/>
    <dgm:cxn modelId="{68C49382-25F1-4266-8F95-C76F3448F60F}" srcId="{6A345C7C-25DA-4DFA-9AC9-2DB1E2CC7734}" destId="{D1352DFD-9543-4DF9-9DD3-CDE8EA5AA410}" srcOrd="4" destOrd="0" parTransId="{C347E891-AB28-448F-9925-3CD8DE632BC2}" sibTransId="{71CCA1EA-AE57-4650-8ED9-73360A3B9CFD}"/>
    <dgm:cxn modelId="{0EF97389-B2FF-43DD-B922-70B123E79AE8}" srcId="{6A345C7C-25DA-4DFA-9AC9-2DB1E2CC7734}" destId="{07B1A8FC-E074-413D-B66F-25BC96BE6D42}" srcOrd="3" destOrd="0" parTransId="{A662D76E-26C5-4D1D-9561-C6AD8A42DE6F}" sibTransId="{5B76F144-8037-4F86-A664-0645DA8BFEAA}"/>
    <dgm:cxn modelId="{26BC028C-8D9A-41B7-82CE-511E65325B71}" srcId="{6403A770-2E6D-4F93-A093-A301A591ACEC}" destId="{6A345C7C-25DA-4DFA-9AC9-2DB1E2CC7734}" srcOrd="2" destOrd="0" parTransId="{8F453FB2-294A-4177-8CD2-91178021E4FF}" sibTransId="{160E4529-FBB2-4701-825A-26D5582D14F2}"/>
    <dgm:cxn modelId="{1BC1F9A4-137A-4927-89A5-EC438490B90C}" srcId="{6403A770-2E6D-4F93-A093-A301A591ACEC}" destId="{782A81F8-85BF-4198-A5CF-0BAB6E4F19FB}" srcOrd="0" destOrd="0" parTransId="{84E81317-DC7B-44F7-81E3-BCEBEE589022}" sibTransId="{CD7F4CC7-5B38-4540-9698-CC5D5BB23787}"/>
    <dgm:cxn modelId="{5FB9CEAB-5DAF-4526-8824-AC2987D0072D}" type="presOf" srcId="{463A4EEF-062B-4F46-BDE1-BFEACB300DB7}" destId="{0BA03537-6B18-4418-9AA1-4F6E88170874}" srcOrd="0" destOrd="0" presId="urn:microsoft.com/office/officeart/2005/8/layout/lProcess2"/>
    <dgm:cxn modelId="{AB14D0AF-C7C9-4D78-A9EB-7456A010AC12}" srcId="{782A81F8-85BF-4198-A5CF-0BAB6E4F19FB}" destId="{5A190E47-E337-4EBC-B1F1-2593D1CF1423}" srcOrd="1" destOrd="0" parTransId="{C8A24C0A-9586-4FF7-8CD8-B8BC2808979F}" sibTransId="{D7332750-D784-4EC7-B382-FFEE0CC3F27F}"/>
    <dgm:cxn modelId="{F40D2FB0-09CB-44C7-8BAB-CCE6EABB7F5B}" type="presOf" srcId="{5BFB0167-D8FB-44F8-B6A0-2262464F36A0}" destId="{2F5E8B6C-213A-4488-884E-5898F141FC74}" srcOrd="0" destOrd="0" presId="urn:microsoft.com/office/officeart/2005/8/layout/lProcess2"/>
    <dgm:cxn modelId="{C1BE42CB-5E1D-4605-8ACB-24539DF8DF5B}" type="presOf" srcId="{6403A770-2E6D-4F93-A093-A301A591ACEC}" destId="{7084B6C2-BE5B-4DCB-9229-5BB9DE12EA0A}" srcOrd="0" destOrd="0" presId="urn:microsoft.com/office/officeart/2005/8/layout/lProcess2"/>
    <dgm:cxn modelId="{6DE953D2-434D-46D7-ACBD-589515254F28}" srcId="{782A81F8-85BF-4198-A5CF-0BAB6E4F19FB}" destId="{0444A23A-19D5-49B5-8C6B-4CFBF6D9CA03}" srcOrd="0" destOrd="0" parTransId="{E563F781-1AD5-46EE-9B62-D2802CA635FE}" sibTransId="{2560F158-80B0-4C40-BB83-CC13F41E3863}"/>
    <dgm:cxn modelId="{A8D8B3D7-985D-4D31-BCEC-2ABEE3161FBE}" type="presOf" srcId="{6A345C7C-25DA-4DFA-9AC9-2DB1E2CC7734}" destId="{9B3FF17B-CD71-497E-9678-695C867C3E27}" srcOrd="0" destOrd="0" presId="urn:microsoft.com/office/officeart/2005/8/layout/lProcess2"/>
    <dgm:cxn modelId="{DA4257E9-4861-4F01-B975-F906B0905F0B}" type="presOf" srcId="{782A81F8-85BF-4198-A5CF-0BAB6E4F19FB}" destId="{7371EF08-E9D9-4366-B05C-FED892418328}" srcOrd="0" destOrd="0" presId="urn:microsoft.com/office/officeart/2005/8/layout/lProcess2"/>
    <dgm:cxn modelId="{E8CD35F0-1CE3-4DC4-8C89-C1EC4852E43B}" srcId="{6A345C7C-25DA-4DFA-9AC9-2DB1E2CC7734}" destId="{A27DF3CC-198F-4255-A90A-EC78D97CAC98}" srcOrd="0" destOrd="0" parTransId="{898100AD-F7D0-4996-890F-08ECCE597219}" sibTransId="{2641CD5E-B856-4955-A801-27742DF7B5B2}"/>
    <dgm:cxn modelId="{223AA7FB-C588-465A-86A6-A859C14590FF}" type="presParOf" srcId="{7084B6C2-BE5B-4DCB-9229-5BB9DE12EA0A}" destId="{EB6BA87B-7462-42AA-B77D-A2BF66EA2C17}" srcOrd="0" destOrd="0" presId="urn:microsoft.com/office/officeart/2005/8/layout/lProcess2"/>
    <dgm:cxn modelId="{B7DA8AFD-C698-497B-B8FE-EF7CC7BAC249}" type="presParOf" srcId="{EB6BA87B-7462-42AA-B77D-A2BF66EA2C17}" destId="{7371EF08-E9D9-4366-B05C-FED892418328}" srcOrd="0" destOrd="0" presId="urn:microsoft.com/office/officeart/2005/8/layout/lProcess2"/>
    <dgm:cxn modelId="{C607F69E-7732-4770-BE46-1DBDF50DABE7}" type="presParOf" srcId="{EB6BA87B-7462-42AA-B77D-A2BF66EA2C17}" destId="{4C53E1D2-7BBC-4765-ACF2-396607A19945}" srcOrd="1" destOrd="0" presId="urn:microsoft.com/office/officeart/2005/8/layout/lProcess2"/>
    <dgm:cxn modelId="{5936DBCD-B9E8-4878-A316-4B3FFF58C957}" type="presParOf" srcId="{EB6BA87B-7462-42AA-B77D-A2BF66EA2C17}" destId="{8D825519-17CE-4626-AB21-535D7776C9CF}" srcOrd="2" destOrd="0" presId="urn:microsoft.com/office/officeart/2005/8/layout/lProcess2"/>
    <dgm:cxn modelId="{53B722A0-DD41-48FE-939A-39067AD32A0C}" type="presParOf" srcId="{8D825519-17CE-4626-AB21-535D7776C9CF}" destId="{E7F03994-DB9F-4056-9039-FC62A1C699CC}" srcOrd="0" destOrd="0" presId="urn:microsoft.com/office/officeart/2005/8/layout/lProcess2"/>
    <dgm:cxn modelId="{18467EAF-66FD-471B-BCAE-3180B97D5B58}" type="presParOf" srcId="{E7F03994-DB9F-4056-9039-FC62A1C699CC}" destId="{9FDF9D7C-9D7D-4B1B-AAE7-2712441B327C}" srcOrd="0" destOrd="0" presId="urn:microsoft.com/office/officeart/2005/8/layout/lProcess2"/>
    <dgm:cxn modelId="{2A7A4886-090F-4B10-B455-A3881AFDB326}" type="presParOf" srcId="{E7F03994-DB9F-4056-9039-FC62A1C699CC}" destId="{2D815881-9888-4B39-ACB7-55BBB1520AFE}" srcOrd="1" destOrd="0" presId="urn:microsoft.com/office/officeart/2005/8/layout/lProcess2"/>
    <dgm:cxn modelId="{8E3819F9-4861-4F84-A538-4E7F20A98056}" type="presParOf" srcId="{E7F03994-DB9F-4056-9039-FC62A1C699CC}" destId="{54028A32-F473-4DEC-B767-D56172E351FB}" srcOrd="2" destOrd="0" presId="urn:microsoft.com/office/officeart/2005/8/layout/lProcess2"/>
    <dgm:cxn modelId="{0F073EA6-1335-4CC5-8EDD-7C5FE389BF4E}" type="presParOf" srcId="{E7F03994-DB9F-4056-9039-FC62A1C699CC}" destId="{717EF0DC-972C-4DDE-B7B8-F6C35C009361}" srcOrd="3" destOrd="0" presId="urn:microsoft.com/office/officeart/2005/8/layout/lProcess2"/>
    <dgm:cxn modelId="{A0FE15CD-A722-4C60-89BF-CD62161898EB}" type="presParOf" srcId="{E7F03994-DB9F-4056-9039-FC62A1C699CC}" destId="{7CE9EA54-79AB-4303-9DAE-9B4B455947D1}" srcOrd="4" destOrd="0" presId="urn:microsoft.com/office/officeart/2005/8/layout/lProcess2"/>
    <dgm:cxn modelId="{6569DF60-1AEC-4AC3-A38F-E4847D97F40C}" type="presParOf" srcId="{7084B6C2-BE5B-4DCB-9229-5BB9DE12EA0A}" destId="{B447B37C-5ED8-4B0D-B099-447D3B755004}" srcOrd="1" destOrd="0" presId="urn:microsoft.com/office/officeart/2005/8/layout/lProcess2"/>
    <dgm:cxn modelId="{D4702064-5AD2-456B-AA0E-5040EB548D20}" type="presParOf" srcId="{7084B6C2-BE5B-4DCB-9229-5BB9DE12EA0A}" destId="{4C944E2F-3332-4AAF-B6A3-8D0A4CA62742}" srcOrd="2" destOrd="0" presId="urn:microsoft.com/office/officeart/2005/8/layout/lProcess2"/>
    <dgm:cxn modelId="{9E047F9B-70F6-4225-9C06-A823CFC7524D}" type="presParOf" srcId="{4C944E2F-3332-4AAF-B6A3-8D0A4CA62742}" destId="{0EFDAF5D-224B-41D5-8F6E-289DAB206078}" srcOrd="0" destOrd="0" presId="urn:microsoft.com/office/officeart/2005/8/layout/lProcess2"/>
    <dgm:cxn modelId="{07B3B01F-E3B8-4629-8D9B-B52547E15A38}" type="presParOf" srcId="{4C944E2F-3332-4AAF-B6A3-8D0A4CA62742}" destId="{83402707-D0B0-46B8-8D1A-90411A2BDE81}" srcOrd="1" destOrd="0" presId="urn:microsoft.com/office/officeart/2005/8/layout/lProcess2"/>
    <dgm:cxn modelId="{FFA79DB2-40CF-470A-AF73-04AABCDD5C8E}" type="presParOf" srcId="{4C944E2F-3332-4AAF-B6A3-8D0A4CA62742}" destId="{C92A766C-219F-45F7-9036-AD925A1F7EA4}" srcOrd="2" destOrd="0" presId="urn:microsoft.com/office/officeart/2005/8/layout/lProcess2"/>
    <dgm:cxn modelId="{D0543C6F-FB80-4F96-B197-FEE881572120}" type="presParOf" srcId="{C92A766C-219F-45F7-9036-AD925A1F7EA4}" destId="{26761F25-CBA7-4B4D-887E-2E7C2E203A93}" srcOrd="0" destOrd="0" presId="urn:microsoft.com/office/officeart/2005/8/layout/lProcess2"/>
    <dgm:cxn modelId="{FE9AA4BA-AABC-45E6-97C8-3C62EE0CEA57}" type="presParOf" srcId="{26761F25-CBA7-4B4D-887E-2E7C2E203A93}" destId="{2F5E8B6C-213A-4488-884E-5898F141FC74}" srcOrd="0" destOrd="0" presId="urn:microsoft.com/office/officeart/2005/8/layout/lProcess2"/>
    <dgm:cxn modelId="{B267A01F-7CB0-4C38-A186-B98330E749D9}" type="presParOf" srcId="{26761F25-CBA7-4B4D-887E-2E7C2E203A93}" destId="{5BB0392F-012F-4216-8388-8C5540B51A51}" srcOrd="1" destOrd="0" presId="urn:microsoft.com/office/officeart/2005/8/layout/lProcess2"/>
    <dgm:cxn modelId="{5EBBA3ED-4613-4196-A4C5-C239E9AA1E6B}" type="presParOf" srcId="{26761F25-CBA7-4B4D-887E-2E7C2E203A93}" destId="{0BA03537-6B18-4418-9AA1-4F6E88170874}" srcOrd="2" destOrd="0" presId="urn:microsoft.com/office/officeart/2005/8/layout/lProcess2"/>
    <dgm:cxn modelId="{6E240CA8-2C8C-44D3-92EB-43F6C51FD166}" type="presParOf" srcId="{26761F25-CBA7-4B4D-887E-2E7C2E203A93}" destId="{C4743937-EFFB-4AFC-9AB3-E6F4EC439292}" srcOrd="3" destOrd="0" presId="urn:microsoft.com/office/officeart/2005/8/layout/lProcess2"/>
    <dgm:cxn modelId="{CEC04C4D-E061-4462-B1E3-53D884CB8C23}" type="presParOf" srcId="{26761F25-CBA7-4B4D-887E-2E7C2E203A93}" destId="{C1F99A5E-F2AF-4A5B-B2C2-8AB71AF66E49}" srcOrd="4" destOrd="0" presId="urn:microsoft.com/office/officeart/2005/8/layout/lProcess2"/>
    <dgm:cxn modelId="{A559DF63-7133-4EE0-AB26-C024A14C2C03}" type="presParOf" srcId="{7084B6C2-BE5B-4DCB-9229-5BB9DE12EA0A}" destId="{9D2F007E-BA6D-4ABC-A9E1-1379E174A8BE}" srcOrd="3" destOrd="0" presId="urn:microsoft.com/office/officeart/2005/8/layout/lProcess2"/>
    <dgm:cxn modelId="{452D64A2-D70C-4B61-A9A0-8AF0BBAD1740}" type="presParOf" srcId="{7084B6C2-BE5B-4DCB-9229-5BB9DE12EA0A}" destId="{D5EC0A59-EB82-4C34-850D-C06F616D48AE}" srcOrd="4" destOrd="0" presId="urn:microsoft.com/office/officeart/2005/8/layout/lProcess2"/>
    <dgm:cxn modelId="{959E4744-68B1-4C06-A95E-B71D26D8AEB5}" type="presParOf" srcId="{D5EC0A59-EB82-4C34-850D-C06F616D48AE}" destId="{9B3FF17B-CD71-497E-9678-695C867C3E27}" srcOrd="0" destOrd="0" presId="urn:microsoft.com/office/officeart/2005/8/layout/lProcess2"/>
    <dgm:cxn modelId="{CFC8DE4B-BE09-479B-83BA-34D728C66C46}" type="presParOf" srcId="{D5EC0A59-EB82-4C34-850D-C06F616D48AE}" destId="{F75F173D-3C46-4CB3-AD33-3B51ED5D370E}" srcOrd="1" destOrd="0" presId="urn:microsoft.com/office/officeart/2005/8/layout/lProcess2"/>
    <dgm:cxn modelId="{DA44F028-D7D2-49A5-BB41-A1141157DFB6}" type="presParOf" srcId="{D5EC0A59-EB82-4C34-850D-C06F616D48AE}" destId="{E09EAC9B-8863-487E-BC49-AF7EC8E75AA9}" srcOrd="2" destOrd="0" presId="urn:microsoft.com/office/officeart/2005/8/layout/lProcess2"/>
    <dgm:cxn modelId="{48FFB232-422C-42DF-8DB5-4277B217ECDD}" type="presParOf" srcId="{E09EAC9B-8863-487E-BC49-AF7EC8E75AA9}" destId="{3D243DE3-C747-4406-BDC0-8B1A62801962}" srcOrd="0" destOrd="0" presId="urn:microsoft.com/office/officeart/2005/8/layout/lProcess2"/>
    <dgm:cxn modelId="{D857E65A-2E9A-428B-AA24-2EB46324340E}" type="presParOf" srcId="{3D243DE3-C747-4406-BDC0-8B1A62801962}" destId="{A6C5C892-AE01-4F55-9CB5-29AA14BA7848}" srcOrd="0" destOrd="0" presId="urn:microsoft.com/office/officeart/2005/8/layout/lProcess2"/>
    <dgm:cxn modelId="{7CA1E273-8168-4603-8848-A6C6C6327BE7}" type="presParOf" srcId="{3D243DE3-C747-4406-BDC0-8B1A62801962}" destId="{698AE8D3-4E2C-4D5A-91B1-F304FC3BF0D9}" srcOrd="1" destOrd="0" presId="urn:microsoft.com/office/officeart/2005/8/layout/lProcess2"/>
    <dgm:cxn modelId="{804A31E4-6ACA-4B14-B072-3E01E0AB3A23}" type="presParOf" srcId="{3D243DE3-C747-4406-BDC0-8B1A62801962}" destId="{FAF6031D-38C6-4E10-A3BB-D5F498B59D4A}" srcOrd="2" destOrd="0" presId="urn:microsoft.com/office/officeart/2005/8/layout/lProcess2"/>
    <dgm:cxn modelId="{E3F76C6A-4842-4628-9C85-1EEBAF868181}" type="presParOf" srcId="{3D243DE3-C747-4406-BDC0-8B1A62801962}" destId="{D0BAA678-09BF-4E88-AF98-768324704503}" srcOrd="3" destOrd="0" presId="urn:microsoft.com/office/officeart/2005/8/layout/lProcess2"/>
    <dgm:cxn modelId="{0BF7FE4F-0E90-46AB-9010-B30552BA4377}" type="presParOf" srcId="{3D243DE3-C747-4406-BDC0-8B1A62801962}" destId="{7441987F-B4E0-4D6D-802C-E6E9AD14BEFF}" srcOrd="4" destOrd="0" presId="urn:microsoft.com/office/officeart/2005/8/layout/lProcess2"/>
    <dgm:cxn modelId="{FB5223FD-B671-4FCD-A1C1-D8161C3C46BC}" type="presParOf" srcId="{3D243DE3-C747-4406-BDC0-8B1A62801962}" destId="{1454C5D7-F497-4F2D-B818-58A75B79A51C}" srcOrd="5" destOrd="0" presId="urn:microsoft.com/office/officeart/2005/8/layout/lProcess2"/>
    <dgm:cxn modelId="{F999B597-321D-4263-A09D-4D19184A925F}" type="presParOf" srcId="{3D243DE3-C747-4406-BDC0-8B1A62801962}" destId="{BF6D13A0-35C0-4343-B3A5-1C367E074F9B}" srcOrd="6" destOrd="0" presId="urn:microsoft.com/office/officeart/2005/8/layout/lProcess2"/>
    <dgm:cxn modelId="{A27D0CCC-164F-4625-8686-3AB77FE5246D}" type="presParOf" srcId="{3D243DE3-C747-4406-BDC0-8B1A62801962}" destId="{A69938B1-67F2-4B07-B888-FDB1B23B6AE6}" srcOrd="7" destOrd="0" presId="urn:microsoft.com/office/officeart/2005/8/layout/lProcess2"/>
    <dgm:cxn modelId="{669E7218-613D-47F9-AF6D-64DC3C96C1C1}" type="presParOf" srcId="{3D243DE3-C747-4406-BDC0-8B1A62801962}" destId="{0153D989-2607-4272-8C4B-48EB4304585E}"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C06C15-9FF4-4AB3-91E4-B9EEA77C259A}" type="doc">
      <dgm:prSet loTypeId="urn:diagrams.loki3.com/BracketList" loCatId="list" qsTypeId="urn:microsoft.com/office/officeart/2005/8/quickstyle/simple4" qsCatId="simple" csTypeId="urn:microsoft.com/office/officeart/2005/8/colors/accent1_2" csCatId="accent1" phldr="1"/>
      <dgm:spPr/>
      <dgm:t>
        <a:bodyPr/>
        <a:lstStyle/>
        <a:p>
          <a:endParaRPr lang="en-US"/>
        </a:p>
      </dgm:t>
    </dgm:pt>
    <dgm:pt modelId="{010275EA-16CA-410A-AAF7-20826EBC82AC}">
      <dgm:prSet phldrT="[Text]"/>
      <dgm:spPr/>
      <dgm:t>
        <a:bodyPr/>
        <a:lstStyle/>
        <a:p>
          <a:r>
            <a:rPr lang="en-US" dirty="0"/>
            <a:t>Welcoming</a:t>
          </a:r>
        </a:p>
      </dgm:t>
    </dgm:pt>
    <dgm:pt modelId="{182C6EF2-CA8C-4A3E-BB1E-79C041AA2375}" type="parTrans" cxnId="{0AF5DE7F-E8F0-4C3E-8943-DF2FD2296531}">
      <dgm:prSet/>
      <dgm:spPr/>
      <dgm:t>
        <a:bodyPr/>
        <a:lstStyle/>
        <a:p>
          <a:endParaRPr lang="en-US"/>
        </a:p>
      </dgm:t>
    </dgm:pt>
    <dgm:pt modelId="{6EABF5CB-27CD-4099-B243-7438533B72ED}" type="sibTrans" cxnId="{0AF5DE7F-E8F0-4C3E-8943-DF2FD2296531}">
      <dgm:prSet/>
      <dgm:spPr/>
      <dgm:t>
        <a:bodyPr/>
        <a:lstStyle/>
        <a:p>
          <a:endParaRPr lang="en-US"/>
        </a:p>
      </dgm:t>
    </dgm:pt>
    <dgm:pt modelId="{41385F58-F635-47C5-9A09-609CDBEFAB6D}">
      <dgm:prSet phldrT="[Text]"/>
      <dgm:spPr/>
      <dgm:t>
        <a:bodyPr/>
        <a:lstStyle/>
        <a:p>
          <a:r>
            <a:rPr lang="en-US" dirty="0"/>
            <a:t>Signage and office areas well presented</a:t>
          </a:r>
        </a:p>
      </dgm:t>
    </dgm:pt>
    <dgm:pt modelId="{4FDC45D8-01B0-4552-A4E2-C927E3E26B6C}" type="parTrans" cxnId="{BF40AEFB-5DD9-46AF-AF33-9482CED00BC0}">
      <dgm:prSet/>
      <dgm:spPr/>
      <dgm:t>
        <a:bodyPr/>
        <a:lstStyle/>
        <a:p>
          <a:endParaRPr lang="en-US"/>
        </a:p>
      </dgm:t>
    </dgm:pt>
    <dgm:pt modelId="{346E0FB3-0721-42D9-B4F9-31FC814D6EA9}" type="sibTrans" cxnId="{BF40AEFB-5DD9-46AF-AF33-9482CED00BC0}">
      <dgm:prSet/>
      <dgm:spPr/>
      <dgm:t>
        <a:bodyPr/>
        <a:lstStyle/>
        <a:p>
          <a:endParaRPr lang="en-US"/>
        </a:p>
      </dgm:t>
    </dgm:pt>
    <dgm:pt modelId="{FC6284D7-283C-4C26-B0F2-13FBE6A04DFC}">
      <dgm:prSet phldrT="[Text]"/>
      <dgm:spPr/>
      <dgm:t>
        <a:bodyPr/>
        <a:lstStyle/>
        <a:p>
          <a:r>
            <a:rPr lang="en-US" dirty="0"/>
            <a:t>Visitors greeted in a friendly manner</a:t>
          </a:r>
        </a:p>
      </dgm:t>
    </dgm:pt>
    <dgm:pt modelId="{8D279A7E-26BC-47EF-B504-C9C93CA330C5}" type="parTrans" cxnId="{A7C2FAEE-CE3A-4189-AC83-0188326FADDC}">
      <dgm:prSet/>
      <dgm:spPr/>
      <dgm:t>
        <a:bodyPr/>
        <a:lstStyle/>
        <a:p>
          <a:endParaRPr lang="en-US"/>
        </a:p>
      </dgm:t>
    </dgm:pt>
    <dgm:pt modelId="{0122DC85-1CD8-43DE-BD2C-159996830E20}" type="sibTrans" cxnId="{A7C2FAEE-CE3A-4189-AC83-0188326FADDC}">
      <dgm:prSet/>
      <dgm:spPr/>
      <dgm:t>
        <a:bodyPr/>
        <a:lstStyle/>
        <a:p>
          <a:endParaRPr lang="en-US"/>
        </a:p>
      </dgm:t>
    </dgm:pt>
    <dgm:pt modelId="{FE6BF71F-7EB8-4838-BF29-A6F1AAD58B29}">
      <dgm:prSet phldrT="[Text]"/>
      <dgm:spPr/>
      <dgm:t>
        <a:bodyPr/>
        <a:lstStyle/>
        <a:p>
          <a:r>
            <a:rPr lang="en-US" dirty="0"/>
            <a:t>Safe</a:t>
          </a:r>
        </a:p>
      </dgm:t>
    </dgm:pt>
    <dgm:pt modelId="{A891D9AE-0B73-47BB-9AE4-18A715C39427}" type="parTrans" cxnId="{0CB4D8A4-86A4-44A1-86C1-0F9FC9CFB44C}">
      <dgm:prSet/>
      <dgm:spPr/>
      <dgm:t>
        <a:bodyPr/>
        <a:lstStyle/>
        <a:p>
          <a:endParaRPr lang="en-US"/>
        </a:p>
      </dgm:t>
    </dgm:pt>
    <dgm:pt modelId="{C46218A0-ACDC-4B4D-A037-731EF19933EA}" type="sibTrans" cxnId="{0CB4D8A4-86A4-44A1-86C1-0F9FC9CFB44C}">
      <dgm:prSet/>
      <dgm:spPr/>
      <dgm:t>
        <a:bodyPr/>
        <a:lstStyle/>
        <a:p>
          <a:endParaRPr lang="en-US"/>
        </a:p>
      </dgm:t>
    </dgm:pt>
    <dgm:pt modelId="{07D077A3-798E-4434-879F-CF1441F8EC26}">
      <dgm:prSet phldrT="[Text]"/>
      <dgm:spPr/>
      <dgm:t>
        <a:bodyPr/>
        <a:lstStyle/>
        <a:p>
          <a:r>
            <a:rPr lang="en-US" dirty="0"/>
            <a:t>Safety risks carefully considered</a:t>
          </a:r>
        </a:p>
      </dgm:t>
    </dgm:pt>
    <dgm:pt modelId="{3125F426-4B4E-43AF-8B83-3403319F72A1}" type="parTrans" cxnId="{969B6AB0-45E7-4868-B53A-E2A8DCDC266E}">
      <dgm:prSet/>
      <dgm:spPr/>
      <dgm:t>
        <a:bodyPr/>
        <a:lstStyle/>
        <a:p>
          <a:endParaRPr lang="en-US"/>
        </a:p>
      </dgm:t>
    </dgm:pt>
    <dgm:pt modelId="{C8839F92-A88D-42AF-86E2-E582A5BD8729}" type="sibTrans" cxnId="{969B6AB0-45E7-4868-B53A-E2A8DCDC266E}">
      <dgm:prSet/>
      <dgm:spPr/>
      <dgm:t>
        <a:bodyPr/>
        <a:lstStyle/>
        <a:p>
          <a:endParaRPr lang="en-US"/>
        </a:p>
      </dgm:t>
    </dgm:pt>
    <dgm:pt modelId="{C28C8D04-450D-422D-9B36-6B52325976FC}">
      <dgm:prSet phldrT="[Text]"/>
      <dgm:spPr/>
      <dgm:t>
        <a:bodyPr/>
        <a:lstStyle/>
        <a:p>
          <a:r>
            <a:rPr lang="en-US" dirty="0"/>
            <a:t>Clear policies</a:t>
          </a:r>
        </a:p>
      </dgm:t>
    </dgm:pt>
    <dgm:pt modelId="{542E5E64-C1EB-41AD-B843-9D1C15D24D6D}" type="parTrans" cxnId="{D8947BA7-C6A5-4220-877A-6CC6BC4D9E0B}">
      <dgm:prSet/>
      <dgm:spPr/>
      <dgm:t>
        <a:bodyPr/>
        <a:lstStyle/>
        <a:p>
          <a:endParaRPr lang="en-US"/>
        </a:p>
      </dgm:t>
    </dgm:pt>
    <dgm:pt modelId="{2F67E501-A10E-4B4F-9AE0-2546A0AE77F4}" type="sibTrans" cxnId="{D8947BA7-C6A5-4220-877A-6CC6BC4D9E0B}">
      <dgm:prSet/>
      <dgm:spPr/>
      <dgm:t>
        <a:bodyPr/>
        <a:lstStyle/>
        <a:p>
          <a:endParaRPr lang="en-US"/>
        </a:p>
      </dgm:t>
    </dgm:pt>
    <dgm:pt modelId="{7344067E-2288-4F9A-AF3A-EFFC41D7FA49}">
      <dgm:prSet phldrT="[Text]"/>
      <dgm:spPr/>
      <dgm:t>
        <a:bodyPr/>
        <a:lstStyle/>
        <a:p>
          <a:r>
            <a:rPr lang="en-US" dirty="0"/>
            <a:t>Space for students and families to meet and wait</a:t>
          </a:r>
        </a:p>
      </dgm:t>
    </dgm:pt>
    <dgm:pt modelId="{3538D910-E3EE-4ABC-9EF7-785CB767EDE7}" type="parTrans" cxnId="{31E2A671-27F5-41B7-844F-4DC43DC0AF92}">
      <dgm:prSet/>
      <dgm:spPr/>
      <dgm:t>
        <a:bodyPr/>
        <a:lstStyle/>
        <a:p>
          <a:endParaRPr lang="en-US"/>
        </a:p>
      </dgm:t>
    </dgm:pt>
    <dgm:pt modelId="{5284D25C-CECE-46EB-9FCE-883F9A4E3AD9}" type="sibTrans" cxnId="{31E2A671-27F5-41B7-844F-4DC43DC0AF92}">
      <dgm:prSet/>
      <dgm:spPr/>
      <dgm:t>
        <a:bodyPr/>
        <a:lstStyle/>
        <a:p>
          <a:endParaRPr lang="en-US"/>
        </a:p>
      </dgm:t>
    </dgm:pt>
    <dgm:pt modelId="{46B165B3-FE93-4853-9F69-08ED6391C5DE}">
      <dgm:prSet phldrT="[Text]"/>
      <dgm:spPr/>
      <dgm:t>
        <a:bodyPr/>
        <a:lstStyle/>
        <a:p>
          <a:r>
            <a:rPr lang="en-US" dirty="0"/>
            <a:t>Simple sign-in processes</a:t>
          </a:r>
        </a:p>
      </dgm:t>
    </dgm:pt>
    <dgm:pt modelId="{8CA9F017-ED55-40BD-8429-E51153618BF8}" type="parTrans" cxnId="{0581BDEB-7F94-4008-A1F6-3DFFDA511F84}">
      <dgm:prSet/>
      <dgm:spPr/>
      <dgm:t>
        <a:bodyPr/>
        <a:lstStyle/>
        <a:p>
          <a:endParaRPr lang="en-US"/>
        </a:p>
      </dgm:t>
    </dgm:pt>
    <dgm:pt modelId="{26796F37-4EE1-4CE9-9E46-A96B56D18B7A}" type="sibTrans" cxnId="{0581BDEB-7F94-4008-A1F6-3DFFDA511F84}">
      <dgm:prSet/>
      <dgm:spPr/>
      <dgm:t>
        <a:bodyPr/>
        <a:lstStyle/>
        <a:p>
          <a:endParaRPr lang="en-US"/>
        </a:p>
      </dgm:t>
    </dgm:pt>
    <dgm:pt modelId="{5DA82061-F79E-42F7-AF3C-05B7D19A9182}">
      <dgm:prSet phldrT="[Text]"/>
      <dgm:spPr/>
      <dgm:t>
        <a:bodyPr/>
        <a:lstStyle/>
        <a:p>
          <a:r>
            <a:rPr lang="en-US" dirty="0"/>
            <a:t>Teachers are approachable and take initiative to speak with students and families</a:t>
          </a:r>
        </a:p>
      </dgm:t>
    </dgm:pt>
    <dgm:pt modelId="{C71E9E0E-BE87-4ADA-BBDF-A4D89301E7CF}" type="parTrans" cxnId="{6EBF26B3-0E60-484D-852E-98644265085C}">
      <dgm:prSet/>
      <dgm:spPr/>
      <dgm:t>
        <a:bodyPr/>
        <a:lstStyle/>
        <a:p>
          <a:endParaRPr lang="en-US"/>
        </a:p>
      </dgm:t>
    </dgm:pt>
    <dgm:pt modelId="{EA59CFCE-E14A-4603-8644-B83B12B9916E}" type="sibTrans" cxnId="{6EBF26B3-0E60-484D-852E-98644265085C}">
      <dgm:prSet/>
      <dgm:spPr/>
      <dgm:t>
        <a:bodyPr/>
        <a:lstStyle/>
        <a:p>
          <a:endParaRPr lang="en-US"/>
        </a:p>
      </dgm:t>
    </dgm:pt>
    <dgm:pt modelId="{1DF2CA86-C286-465E-A556-747B852A96F9}">
      <dgm:prSet phldrT="[Text]"/>
      <dgm:spPr/>
      <dgm:t>
        <a:bodyPr/>
        <a:lstStyle/>
        <a:p>
          <a:r>
            <a:rPr lang="en-US" dirty="0"/>
            <a:t>Breaches taken seriously and addressed</a:t>
          </a:r>
        </a:p>
      </dgm:t>
    </dgm:pt>
    <dgm:pt modelId="{706F34BB-1D50-4602-8782-A175D48A29FF}" type="parTrans" cxnId="{67D4DD16-9D38-4606-811A-A7929AE298E7}">
      <dgm:prSet/>
      <dgm:spPr/>
      <dgm:t>
        <a:bodyPr/>
        <a:lstStyle/>
        <a:p>
          <a:endParaRPr lang="en-US"/>
        </a:p>
      </dgm:t>
    </dgm:pt>
    <dgm:pt modelId="{BC959C05-805A-4A18-9ECE-532A784B50B5}" type="sibTrans" cxnId="{67D4DD16-9D38-4606-811A-A7929AE298E7}">
      <dgm:prSet/>
      <dgm:spPr/>
      <dgm:t>
        <a:bodyPr/>
        <a:lstStyle/>
        <a:p>
          <a:endParaRPr lang="en-US"/>
        </a:p>
      </dgm:t>
    </dgm:pt>
    <dgm:pt modelId="{CBF63F7A-5A6B-4BC5-9A84-42F8E2827A34}">
      <dgm:prSet phldrT="[Text]"/>
      <dgm:spPr/>
      <dgm:t>
        <a:bodyPr/>
        <a:lstStyle/>
        <a:p>
          <a:r>
            <a:rPr lang="en-US" dirty="0"/>
            <a:t>Friendly</a:t>
          </a:r>
        </a:p>
      </dgm:t>
    </dgm:pt>
    <dgm:pt modelId="{0C86B454-FAD3-4E1A-AB4C-10D2DB0AAE46}" type="sibTrans" cxnId="{ED744CDB-071C-4E6C-A4C4-AD323CCBF0AA}">
      <dgm:prSet/>
      <dgm:spPr/>
      <dgm:t>
        <a:bodyPr/>
        <a:lstStyle/>
        <a:p>
          <a:endParaRPr lang="en-US"/>
        </a:p>
      </dgm:t>
    </dgm:pt>
    <dgm:pt modelId="{47240A5E-A15E-44AA-BE8B-C1F7D2D1FD0D}" type="parTrans" cxnId="{ED744CDB-071C-4E6C-A4C4-AD323CCBF0AA}">
      <dgm:prSet/>
      <dgm:spPr/>
      <dgm:t>
        <a:bodyPr/>
        <a:lstStyle/>
        <a:p>
          <a:endParaRPr lang="en-US"/>
        </a:p>
      </dgm:t>
    </dgm:pt>
    <dgm:pt modelId="{A75C3C5B-683C-40B2-8A2D-8784025E48A8}" type="pres">
      <dgm:prSet presAssocID="{EAC06C15-9FF4-4AB3-91E4-B9EEA77C259A}" presName="Name0" presStyleCnt="0">
        <dgm:presLayoutVars>
          <dgm:dir/>
          <dgm:animLvl val="lvl"/>
          <dgm:resizeHandles val="exact"/>
        </dgm:presLayoutVars>
      </dgm:prSet>
      <dgm:spPr/>
    </dgm:pt>
    <dgm:pt modelId="{05EEFBAE-6F2D-4F4C-8026-5106776E31BC}" type="pres">
      <dgm:prSet presAssocID="{010275EA-16CA-410A-AAF7-20826EBC82AC}" presName="linNode" presStyleCnt="0"/>
      <dgm:spPr/>
    </dgm:pt>
    <dgm:pt modelId="{419313FA-1F5A-4ACE-9CE9-E85F2D696920}" type="pres">
      <dgm:prSet presAssocID="{010275EA-16CA-410A-AAF7-20826EBC82AC}" presName="parTx" presStyleLbl="revTx" presStyleIdx="0" presStyleCnt="3">
        <dgm:presLayoutVars>
          <dgm:chMax val="1"/>
          <dgm:bulletEnabled val="1"/>
        </dgm:presLayoutVars>
      </dgm:prSet>
      <dgm:spPr/>
    </dgm:pt>
    <dgm:pt modelId="{F6BBF0B1-BD3E-4B38-B448-8FB81E62103A}" type="pres">
      <dgm:prSet presAssocID="{010275EA-16CA-410A-AAF7-20826EBC82AC}" presName="bracket" presStyleLbl="parChTrans1D1" presStyleIdx="0" presStyleCnt="3"/>
      <dgm:spPr/>
    </dgm:pt>
    <dgm:pt modelId="{77FD6140-4411-4A59-AF69-75ACCC7A61E3}" type="pres">
      <dgm:prSet presAssocID="{010275EA-16CA-410A-AAF7-20826EBC82AC}" presName="spH" presStyleCnt="0"/>
      <dgm:spPr/>
    </dgm:pt>
    <dgm:pt modelId="{9C88364E-360E-4298-BE60-E1406398CA47}" type="pres">
      <dgm:prSet presAssocID="{010275EA-16CA-410A-AAF7-20826EBC82AC}" presName="desTx" presStyleLbl="node1" presStyleIdx="0" presStyleCnt="3">
        <dgm:presLayoutVars>
          <dgm:bulletEnabled val="1"/>
        </dgm:presLayoutVars>
      </dgm:prSet>
      <dgm:spPr/>
    </dgm:pt>
    <dgm:pt modelId="{BE480751-1337-430C-8237-942D0030DE14}" type="pres">
      <dgm:prSet presAssocID="{6EABF5CB-27CD-4099-B243-7438533B72ED}" presName="spV" presStyleCnt="0"/>
      <dgm:spPr/>
    </dgm:pt>
    <dgm:pt modelId="{0D7F9F2F-EC37-416C-98DE-EF059667E2FE}" type="pres">
      <dgm:prSet presAssocID="{CBF63F7A-5A6B-4BC5-9A84-42F8E2827A34}" presName="linNode" presStyleCnt="0"/>
      <dgm:spPr/>
    </dgm:pt>
    <dgm:pt modelId="{CA922258-4903-4875-83F2-386078E37D74}" type="pres">
      <dgm:prSet presAssocID="{CBF63F7A-5A6B-4BC5-9A84-42F8E2827A34}" presName="parTx" presStyleLbl="revTx" presStyleIdx="1" presStyleCnt="3">
        <dgm:presLayoutVars>
          <dgm:chMax val="1"/>
          <dgm:bulletEnabled val="1"/>
        </dgm:presLayoutVars>
      </dgm:prSet>
      <dgm:spPr/>
    </dgm:pt>
    <dgm:pt modelId="{983541EF-B6CE-408E-B237-034F3D08A7BF}" type="pres">
      <dgm:prSet presAssocID="{CBF63F7A-5A6B-4BC5-9A84-42F8E2827A34}" presName="bracket" presStyleLbl="parChTrans1D1" presStyleIdx="1" presStyleCnt="3"/>
      <dgm:spPr/>
    </dgm:pt>
    <dgm:pt modelId="{4675C4CC-1D1A-4848-9CA2-34CD247C499C}" type="pres">
      <dgm:prSet presAssocID="{CBF63F7A-5A6B-4BC5-9A84-42F8E2827A34}" presName="spH" presStyleCnt="0"/>
      <dgm:spPr/>
    </dgm:pt>
    <dgm:pt modelId="{F1753193-8CD5-4527-928E-85A759C18E23}" type="pres">
      <dgm:prSet presAssocID="{CBF63F7A-5A6B-4BC5-9A84-42F8E2827A34}" presName="desTx" presStyleLbl="node1" presStyleIdx="1" presStyleCnt="3">
        <dgm:presLayoutVars>
          <dgm:bulletEnabled val="1"/>
        </dgm:presLayoutVars>
      </dgm:prSet>
      <dgm:spPr/>
    </dgm:pt>
    <dgm:pt modelId="{0B92787F-C6AF-4CB5-BFE7-9D5DA49E67F2}" type="pres">
      <dgm:prSet presAssocID="{0C86B454-FAD3-4E1A-AB4C-10D2DB0AAE46}" presName="spV" presStyleCnt="0"/>
      <dgm:spPr/>
    </dgm:pt>
    <dgm:pt modelId="{8FCF5FA6-F163-4C12-B1B3-F1530B169A01}" type="pres">
      <dgm:prSet presAssocID="{FE6BF71F-7EB8-4838-BF29-A6F1AAD58B29}" presName="linNode" presStyleCnt="0"/>
      <dgm:spPr/>
    </dgm:pt>
    <dgm:pt modelId="{23B4AAE7-D2EB-46CC-AC09-8F55D977DDB8}" type="pres">
      <dgm:prSet presAssocID="{FE6BF71F-7EB8-4838-BF29-A6F1AAD58B29}" presName="parTx" presStyleLbl="revTx" presStyleIdx="2" presStyleCnt="3">
        <dgm:presLayoutVars>
          <dgm:chMax val="1"/>
          <dgm:bulletEnabled val="1"/>
        </dgm:presLayoutVars>
      </dgm:prSet>
      <dgm:spPr/>
    </dgm:pt>
    <dgm:pt modelId="{00450DF8-1C4D-414B-95A5-596BB5DFF447}" type="pres">
      <dgm:prSet presAssocID="{FE6BF71F-7EB8-4838-BF29-A6F1AAD58B29}" presName="bracket" presStyleLbl="parChTrans1D1" presStyleIdx="2" presStyleCnt="3"/>
      <dgm:spPr/>
    </dgm:pt>
    <dgm:pt modelId="{8B616FD4-A48C-4D8B-A181-6180664F6BEB}" type="pres">
      <dgm:prSet presAssocID="{FE6BF71F-7EB8-4838-BF29-A6F1AAD58B29}" presName="spH" presStyleCnt="0"/>
      <dgm:spPr/>
    </dgm:pt>
    <dgm:pt modelId="{2A9ED837-EB38-4E10-87B7-ADBDAB3953D1}" type="pres">
      <dgm:prSet presAssocID="{FE6BF71F-7EB8-4838-BF29-A6F1AAD58B29}" presName="desTx" presStyleLbl="node1" presStyleIdx="2" presStyleCnt="3">
        <dgm:presLayoutVars>
          <dgm:bulletEnabled val="1"/>
        </dgm:presLayoutVars>
      </dgm:prSet>
      <dgm:spPr/>
    </dgm:pt>
  </dgm:ptLst>
  <dgm:cxnLst>
    <dgm:cxn modelId="{B0447101-4517-4E99-9E95-4BCEF79E2F51}" type="presOf" srcId="{CBF63F7A-5A6B-4BC5-9A84-42F8E2827A34}" destId="{CA922258-4903-4875-83F2-386078E37D74}" srcOrd="0" destOrd="0" presId="urn:diagrams.loki3.com/BracketList"/>
    <dgm:cxn modelId="{61314A0E-D36A-489C-9EAC-0E5AE928F17E}" type="presOf" srcId="{010275EA-16CA-410A-AAF7-20826EBC82AC}" destId="{419313FA-1F5A-4ACE-9CE9-E85F2D696920}" srcOrd="0" destOrd="0" presId="urn:diagrams.loki3.com/BracketList"/>
    <dgm:cxn modelId="{67D4DD16-9D38-4606-811A-A7929AE298E7}" srcId="{FE6BF71F-7EB8-4838-BF29-A6F1AAD58B29}" destId="{1DF2CA86-C286-465E-A556-747B852A96F9}" srcOrd="2" destOrd="0" parTransId="{706F34BB-1D50-4602-8782-A175D48A29FF}" sibTransId="{BC959C05-805A-4A18-9ECE-532A784B50B5}"/>
    <dgm:cxn modelId="{DC19C51E-75DB-4A74-842C-987DCE436B25}" type="presOf" srcId="{46B165B3-FE93-4853-9F69-08ED6391C5DE}" destId="{F1753193-8CD5-4527-928E-85A759C18E23}" srcOrd="0" destOrd="1" presId="urn:diagrams.loki3.com/BracketList"/>
    <dgm:cxn modelId="{31E2A671-27F5-41B7-844F-4DC43DC0AF92}" srcId="{010275EA-16CA-410A-AAF7-20826EBC82AC}" destId="{7344067E-2288-4F9A-AF3A-EFFC41D7FA49}" srcOrd="1" destOrd="0" parTransId="{3538D910-E3EE-4ABC-9EF7-785CB767EDE7}" sibTransId="{5284D25C-CECE-46EB-9FCE-883F9A4E3AD9}"/>
    <dgm:cxn modelId="{CBDD9D75-F5CA-4DDE-AB07-55FC6299498F}" type="presOf" srcId="{5DA82061-F79E-42F7-AF3C-05B7D19A9182}" destId="{F1753193-8CD5-4527-928E-85A759C18E23}" srcOrd="0" destOrd="2" presId="urn:diagrams.loki3.com/BracketList"/>
    <dgm:cxn modelId="{0AF5DE7F-E8F0-4C3E-8943-DF2FD2296531}" srcId="{EAC06C15-9FF4-4AB3-91E4-B9EEA77C259A}" destId="{010275EA-16CA-410A-AAF7-20826EBC82AC}" srcOrd="0" destOrd="0" parTransId="{182C6EF2-CA8C-4A3E-BB1E-79C041AA2375}" sibTransId="{6EABF5CB-27CD-4099-B243-7438533B72ED}"/>
    <dgm:cxn modelId="{3D313192-57E8-43CC-A638-12286CF3958A}" type="presOf" srcId="{41385F58-F635-47C5-9A09-609CDBEFAB6D}" destId="{9C88364E-360E-4298-BE60-E1406398CA47}" srcOrd="0" destOrd="0" presId="urn:diagrams.loki3.com/BracketList"/>
    <dgm:cxn modelId="{6AE1CC95-3C76-4E5B-9189-7AFF035AF3F1}" type="presOf" srcId="{1DF2CA86-C286-465E-A556-747B852A96F9}" destId="{2A9ED837-EB38-4E10-87B7-ADBDAB3953D1}" srcOrd="0" destOrd="2" presId="urn:diagrams.loki3.com/BracketList"/>
    <dgm:cxn modelId="{0CB4D8A4-86A4-44A1-86C1-0F9FC9CFB44C}" srcId="{EAC06C15-9FF4-4AB3-91E4-B9EEA77C259A}" destId="{FE6BF71F-7EB8-4838-BF29-A6F1AAD58B29}" srcOrd="2" destOrd="0" parTransId="{A891D9AE-0B73-47BB-9AE4-18A715C39427}" sibTransId="{C46218A0-ACDC-4B4D-A037-731EF19933EA}"/>
    <dgm:cxn modelId="{D8947BA7-C6A5-4220-877A-6CC6BC4D9E0B}" srcId="{FE6BF71F-7EB8-4838-BF29-A6F1AAD58B29}" destId="{C28C8D04-450D-422D-9B36-6B52325976FC}" srcOrd="1" destOrd="0" parTransId="{542E5E64-C1EB-41AD-B843-9D1C15D24D6D}" sibTransId="{2F67E501-A10E-4B4F-9AE0-2546A0AE77F4}"/>
    <dgm:cxn modelId="{F23482A8-51E1-4B26-A31A-13AB1AB53780}" type="presOf" srcId="{07D077A3-798E-4434-879F-CF1441F8EC26}" destId="{2A9ED837-EB38-4E10-87B7-ADBDAB3953D1}" srcOrd="0" destOrd="0" presId="urn:diagrams.loki3.com/BracketList"/>
    <dgm:cxn modelId="{D61CD8A8-5B5B-4C71-8C63-551269339301}" type="presOf" srcId="{7344067E-2288-4F9A-AF3A-EFFC41D7FA49}" destId="{9C88364E-360E-4298-BE60-E1406398CA47}" srcOrd="0" destOrd="1" presId="urn:diagrams.loki3.com/BracketList"/>
    <dgm:cxn modelId="{293BE9AE-11D1-4D2C-BE0C-F744C8E7193C}" type="presOf" srcId="{FC6284D7-283C-4C26-B0F2-13FBE6A04DFC}" destId="{F1753193-8CD5-4527-928E-85A759C18E23}" srcOrd="0" destOrd="0" presId="urn:diagrams.loki3.com/BracketList"/>
    <dgm:cxn modelId="{969B6AB0-45E7-4868-B53A-E2A8DCDC266E}" srcId="{FE6BF71F-7EB8-4838-BF29-A6F1AAD58B29}" destId="{07D077A3-798E-4434-879F-CF1441F8EC26}" srcOrd="0" destOrd="0" parTransId="{3125F426-4B4E-43AF-8B83-3403319F72A1}" sibTransId="{C8839F92-A88D-42AF-86E2-E582A5BD8729}"/>
    <dgm:cxn modelId="{6EBF26B3-0E60-484D-852E-98644265085C}" srcId="{CBF63F7A-5A6B-4BC5-9A84-42F8E2827A34}" destId="{5DA82061-F79E-42F7-AF3C-05B7D19A9182}" srcOrd="2" destOrd="0" parTransId="{C71E9E0E-BE87-4ADA-BBDF-A4D89301E7CF}" sibTransId="{EA59CFCE-E14A-4603-8644-B83B12B9916E}"/>
    <dgm:cxn modelId="{164ED1C9-74E7-4B2D-9937-A051E20B6BA1}" type="presOf" srcId="{FE6BF71F-7EB8-4838-BF29-A6F1AAD58B29}" destId="{23B4AAE7-D2EB-46CC-AC09-8F55D977DDB8}" srcOrd="0" destOrd="0" presId="urn:diagrams.loki3.com/BracketList"/>
    <dgm:cxn modelId="{ED744CDB-071C-4E6C-A4C4-AD323CCBF0AA}" srcId="{EAC06C15-9FF4-4AB3-91E4-B9EEA77C259A}" destId="{CBF63F7A-5A6B-4BC5-9A84-42F8E2827A34}" srcOrd="1" destOrd="0" parTransId="{47240A5E-A15E-44AA-BE8B-C1F7D2D1FD0D}" sibTransId="{0C86B454-FAD3-4E1A-AB4C-10D2DB0AAE46}"/>
    <dgm:cxn modelId="{1FC240E4-706B-45B2-BA2C-5D0B157BDDAD}" type="presOf" srcId="{EAC06C15-9FF4-4AB3-91E4-B9EEA77C259A}" destId="{A75C3C5B-683C-40B2-8A2D-8784025E48A8}" srcOrd="0" destOrd="0" presId="urn:diagrams.loki3.com/BracketList"/>
    <dgm:cxn modelId="{0581BDEB-7F94-4008-A1F6-3DFFDA511F84}" srcId="{CBF63F7A-5A6B-4BC5-9A84-42F8E2827A34}" destId="{46B165B3-FE93-4853-9F69-08ED6391C5DE}" srcOrd="1" destOrd="0" parTransId="{8CA9F017-ED55-40BD-8429-E51153618BF8}" sibTransId="{26796F37-4EE1-4CE9-9E46-A96B56D18B7A}"/>
    <dgm:cxn modelId="{A7C2FAEE-CE3A-4189-AC83-0188326FADDC}" srcId="{CBF63F7A-5A6B-4BC5-9A84-42F8E2827A34}" destId="{FC6284D7-283C-4C26-B0F2-13FBE6A04DFC}" srcOrd="0" destOrd="0" parTransId="{8D279A7E-26BC-47EF-B504-C9C93CA330C5}" sibTransId="{0122DC85-1CD8-43DE-BD2C-159996830E20}"/>
    <dgm:cxn modelId="{BF40AEFB-5DD9-46AF-AF33-9482CED00BC0}" srcId="{010275EA-16CA-410A-AAF7-20826EBC82AC}" destId="{41385F58-F635-47C5-9A09-609CDBEFAB6D}" srcOrd="0" destOrd="0" parTransId="{4FDC45D8-01B0-4552-A4E2-C927E3E26B6C}" sibTransId="{346E0FB3-0721-42D9-B4F9-31FC814D6EA9}"/>
    <dgm:cxn modelId="{A787E2FF-9AC5-44AD-B204-61F9F21B64CE}" type="presOf" srcId="{C28C8D04-450D-422D-9B36-6B52325976FC}" destId="{2A9ED837-EB38-4E10-87B7-ADBDAB3953D1}" srcOrd="0" destOrd="1" presId="urn:diagrams.loki3.com/BracketList"/>
    <dgm:cxn modelId="{B29C0134-440C-4C06-87A2-C4388DFADD5A}" type="presParOf" srcId="{A75C3C5B-683C-40B2-8A2D-8784025E48A8}" destId="{05EEFBAE-6F2D-4F4C-8026-5106776E31BC}" srcOrd="0" destOrd="0" presId="urn:diagrams.loki3.com/BracketList"/>
    <dgm:cxn modelId="{D7A8021E-2A7D-4E4C-B8AA-9A8CDEBFCE15}" type="presParOf" srcId="{05EEFBAE-6F2D-4F4C-8026-5106776E31BC}" destId="{419313FA-1F5A-4ACE-9CE9-E85F2D696920}" srcOrd="0" destOrd="0" presId="urn:diagrams.loki3.com/BracketList"/>
    <dgm:cxn modelId="{D6808B74-9C3D-424E-ACD2-EA886BA77772}" type="presParOf" srcId="{05EEFBAE-6F2D-4F4C-8026-5106776E31BC}" destId="{F6BBF0B1-BD3E-4B38-B448-8FB81E62103A}" srcOrd="1" destOrd="0" presId="urn:diagrams.loki3.com/BracketList"/>
    <dgm:cxn modelId="{BA7850EB-C692-479D-A903-F1DD7336F1F5}" type="presParOf" srcId="{05EEFBAE-6F2D-4F4C-8026-5106776E31BC}" destId="{77FD6140-4411-4A59-AF69-75ACCC7A61E3}" srcOrd="2" destOrd="0" presId="urn:diagrams.loki3.com/BracketList"/>
    <dgm:cxn modelId="{1EEBD345-A81B-475A-A3D8-D92D541A3B59}" type="presParOf" srcId="{05EEFBAE-6F2D-4F4C-8026-5106776E31BC}" destId="{9C88364E-360E-4298-BE60-E1406398CA47}" srcOrd="3" destOrd="0" presId="urn:diagrams.loki3.com/BracketList"/>
    <dgm:cxn modelId="{2D6E4E84-7536-4AB3-81FD-97E403FABD1E}" type="presParOf" srcId="{A75C3C5B-683C-40B2-8A2D-8784025E48A8}" destId="{BE480751-1337-430C-8237-942D0030DE14}" srcOrd="1" destOrd="0" presId="urn:diagrams.loki3.com/BracketList"/>
    <dgm:cxn modelId="{B55F6AC2-E596-4CCD-8763-8AB906F0B157}" type="presParOf" srcId="{A75C3C5B-683C-40B2-8A2D-8784025E48A8}" destId="{0D7F9F2F-EC37-416C-98DE-EF059667E2FE}" srcOrd="2" destOrd="0" presId="urn:diagrams.loki3.com/BracketList"/>
    <dgm:cxn modelId="{4C66DE22-1291-492C-BD38-C45AFE03DE96}" type="presParOf" srcId="{0D7F9F2F-EC37-416C-98DE-EF059667E2FE}" destId="{CA922258-4903-4875-83F2-386078E37D74}" srcOrd="0" destOrd="0" presId="urn:diagrams.loki3.com/BracketList"/>
    <dgm:cxn modelId="{4F0AD53B-027C-41D5-AF3D-940F4A1E198D}" type="presParOf" srcId="{0D7F9F2F-EC37-416C-98DE-EF059667E2FE}" destId="{983541EF-B6CE-408E-B237-034F3D08A7BF}" srcOrd="1" destOrd="0" presId="urn:diagrams.loki3.com/BracketList"/>
    <dgm:cxn modelId="{DE4D7CD8-24BF-4BDF-9473-C21885778186}" type="presParOf" srcId="{0D7F9F2F-EC37-416C-98DE-EF059667E2FE}" destId="{4675C4CC-1D1A-4848-9CA2-34CD247C499C}" srcOrd="2" destOrd="0" presId="urn:diagrams.loki3.com/BracketList"/>
    <dgm:cxn modelId="{B0E680BB-3242-407A-A5A4-FC7458DFFBFA}" type="presParOf" srcId="{0D7F9F2F-EC37-416C-98DE-EF059667E2FE}" destId="{F1753193-8CD5-4527-928E-85A759C18E23}" srcOrd="3" destOrd="0" presId="urn:diagrams.loki3.com/BracketList"/>
    <dgm:cxn modelId="{B9816BA7-1C9A-49CA-82C6-500FFA348DC7}" type="presParOf" srcId="{A75C3C5B-683C-40B2-8A2D-8784025E48A8}" destId="{0B92787F-C6AF-4CB5-BFE7-9D5DA49E67F2}" srcOrd="3" destOrd="0" presId="urn:diagrams.loki3.com/BracketList"/>
    <dgm:cxn modelId="{B473C424-E54C-445E-8EFB-BCA2D65050A1}" type="presParOf" srcId="{A75C3C5B-683C-40B2-8A2D-8784025E48A8}" destId="{8FCF5FA6-F163-4C12-B1B3-F1530B169A01}" srcOrd="4" destOrd="0" presId="urn:diagrams.loki3.com/BracketList"/>
    <dgm:cxn modelId="{5FD61AA0-0B63-4250-8512-81195B7D9E45}" type="presParOf" srcId="{8FCF5FA6-F163-4C12-B1B3-F1530B169A01}" destId="{23B4AAE7-D2EB-46CC-AC09-8F55D977DDB8}" srcOrd="0" destOrd="0" presId="urn:diagrams.loki3.com/BracketList"/>
    <dgm:cxn modelId="{6F59E631-CB1E-4A55-AAA8-523B7FFE5C15}" type="presParOf" srcId="{8FCF5FA6-F163-4C12-B1B3-F1530B169A01}" destId="{00450DF8-1C4D-414B-95A5-596BB5DFF447}" srcOrd="1" destOrd="0" presId="urn:diagrams.loki3.com/BracketList"/>
    <dgm:cxn modelId="{232302F2-4FE2-4980-87AC-3B578D1F1094}" type="presParOf" srcId="{8FCF5FA6-F163-4C12-B1B3-F1530B169A01}" destId="{8B616FD4-A48C-4D8B-A181-6180664F6BEB}" srcOrd="2" destOrd="0" presId="urn:diagrams.loki3.com/BracketList"/>
    <dgm:cxn modelId="{B58F19B6-9622-4C4B-B636-F111EBEABC31}" type="presParOf" srcId="{8FCF5FA6-F163-4C12-B1B3-F1530B169A01}" destId="{2A9ED837-EB38-4E10-87B7-ADBDAB3953D1}"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AF87D-7B12-4CBA-AF35-743268ACEBB5}">
      <dsp:nvSpPr>
        <dsp:cNvPr id="0" name=""/>
        <dsp:cNvSpPr/>
      </dsp:nvSpPr>
      <dsp:spPr>
        <a:xfrm>
          <a:off x="2439" y="0"/>
          <a:ext cx="2393459" cy="4808264"/>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Social Environment</a:t>
          </a:r>
        </a:p>
      </dsp:txBody>
      <dsp:txXfrm>
        <a:off x="2439" y="0"/>
        <a:ext cx="2393459" cy="1442479"/>
      </dsp:txXfrm>
    </dsp:sp>
    <dsp:sp modelId="{D3E79F58-69B1-4934-B9B4-012286C692D6}">
      <dsp:nvSpPr>
        <dsp:cNvPr id="0" name=""/>
        <dsp:cNvSpPr/>
      </dsp:nvSpPr>
      <dsp:spPr>
        <a:xfrm>
          <a:off x="241785" y="1442890"/>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Family conflict</a:t>
          </a:r>
        </a:p>
      </dsp:txBody>
      <dsp:txXfrm>
        <a:off x="269452" y="1470557"/>
        <a:ext cx="1859433" cy="889297"/>
      </dsp:txXfrm>
    </dsp:sp>
    <dsp:sp modelId="{D72DBB19-B9CF-428B-9A6D-EA244E96248F}">
      <dsp:nvSpPr>
        <dsp:cNvPr id="0" name=""/>
        <dsp:cNvSpPr/>
      </dsp:nvSpPr>
      <dsp:spPr>
        <a:xfrm>
          <a:off x="241785" y="2532849"/>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Loss of an important person</a:t>
          </a:r>
        </a:p>
      </dsp:txBody>
      <dsp:txXfrm>
        <a:off x="269452" y="2560516"/>
        <a:ext cx="1859433" cy="889297"/>
      </dsp:txXfrm>
    </dsp:sp>
    <dsp:sp modelId="{9538B2F2-C970-44DB-BA86-0F0B8860A013}">
      <dsp:nvSpPr>
        <dsp:cNvPr id="0" name=""/>
        <dsp:cNvSpPr/>
      </dsp:nvSpPr>
      <dsp:spPr>
        <a:xfrm>
          <a:off x="241785" y="3622808"/>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Family separation</a:t>
          </a:r>
        </a:p>
      </dsp:txBody>
      <dsp:txXfrm>
        <a:off x="269452" y="3650475"/>
        <a:ext cx="1859433" cy="889297"/>
      </dsp:txXfrm>
    </dsp:sp>
    <dsp:sp modelId="{71F4D517-7AEE-45E3-986D-A5D853D87B3B}">
      <dsp:nvSpPr>
        <dsp:cNvPr id="0" name=""/>
        <dsp:cNvSpPr/>
      </dsp:nvSpPr>
      <dsp:spPr>
        <a:xfrm>
          <a:off x="2575408" y="0"/>
          <a:ext cx="2393459" cy="4808264"/>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Events</a:t>
          </a:r>
        </a:p>
      </dsp:txBody>
      <dsp:txXfrm>
        <a:off x="2575408" y="0"/>
        <a:ext cx="2393459" cy="1442479"/>
      </dsp:txXfrm>
    </dsp:sp>
    <dsp:sp modelId="{643F0041-7874-4123-B9C0-DE135195B025}">
      <dsp:nvSpPr>
        <dsp:cNvPr id="0" name=""/>
        <dsp:cNvSpPr/>
      </dsp:nvSpPr>
      <dsp:spPr>
        <a:xfrm>
          <a:off x="2814754" y="1443887"/>
          <a:ext cx="1914767" cy="144975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Death in the family</a:t>
          </a:r>
        </a:p>
      </dsp:txBody>
      <dsp:txXfrm>
        <a:off x="2857216" y="1486349"/>
        <a:ext cx="1829843" cy="1364833"/>
      </dsp:txXfrm>
    </dsp:sp>
    <dsp:sp modelId="{6C077EAF-CC13-4F79-9A68-9B4E70B4D15F}">
      <dsp:nvSpPr>
        <dsp:cNvPr id="0" name=""/>
        <dsp:cNvSpPr/>
      </dsp:nvSpPr>
      <dsp:spPr>
        <a:xfrm>
          <a:off x="2814754" y="3116684"/>
          <a:ext cx="1914767" cy="1449757"/>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Loss of home</a:t>
          </a:r>
        </a:p>
      </dsp:txBody>
      <dsp:txXfrm>
        <a:off x="2857216" y="3159146"/>
        <a:ext cx="1829843" cy="1364833"/>
      </dsp:txXfrm>
    </dsp:sp>
    <dsp:sp modelId="{52C0867D-CD47-4746-89C0-6BBC843A183E}">
      <dsp:nvSpPr>
        <dsp:cNvPr id="0" name=""/>
        <dsp:cNvSpPr/>
      </dsp:nvSpPr>
      <dsp:spPr>
        <a:xfrm>
          <a:off x="5148377" y="0"/>
          <a:ext cx="2393459" cy="4808264"/>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Home Environment</a:t>
          </a:r>
        </a:p>
      </dsp:txBody>
      <dsp:txXfrm>
        <a:off x="5148377" y="0"/>
        <a:ext cx="2393459" cy="1442479"/>
      </dsp:txXfrm>
    </dsp:sp>
    <dsp:sp modelId="{BB27A495-67A5-46E7-BC9D-90E9583D9BEA}">
      <dsp:nvSpPr>
        <dsp:cNvPr id="0" name=""/>
        <dsp:cNvSpPr/>
      </dsp:nvSpPr>
      <dsp:spPr>
        <a:xfrm>
          <a:off x="5387723" y="1442890"/>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Harsh or inconsistent parenting</a:t>
          </a:r>
        </a:p>
      </dsp:txBody>
      <dsp:txXfrm>
        <a:off x="5415390" y="1470557"/>
        <a:ext cx="1859433" cy="889297"/>
      </dsp:txXfrm>
    </dsp:sp>
    <dsp:sp modelId="{895CFB5E-68CD-4FAF-B1F2-7AB813D4C0CA}">
      <dsp:nvSpPr>
        <dsp:cNvPr id="0" name=""/>
        <dsp:cNvSpPr/>
      </dsp:nvSpPr>
      <dsp:spPr>
        <a:xfrm>
          <a:off x="5387723" y="2532849"/>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Family financial difficulties</a:t>
          </a:r>
        </a:p>
      </dsp:txBody>
      <dsp:txXfrm>
        <a:off x="5415390" y="2560516"/>
        <a:ext cx="1859433" cy="889297"/>
      </dsp:txXfrm>
    </dsp:sp>
    <dsp:sp modelId="{CC9CFF1E-7890-471E-9569-0F965C4C35C8}">
      <dsp:nvSpPr>
        <dsp:cNvPr id="0" name=""/>
        <dsp:cNvSpPr/>
      </dsp:nvSpPr>
      <dsp:spPr>
        <a:xfrm>
          <a:off x="5387723" y="3622808"/>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Lack of supervision</a:t>
          </a:r>
        </a:p>
      </dsp:txBody>
      <dsp:txXfrm>
        <a:off x="5415390" y="3650475"/>
        <a:ext cx="1859433" cy="889297"/>
      </dsp:txXfrm>
    </dsp:sp>
    <dsp:sp modelId="{C0930044-92D8-48FF-9100-4B487FF231D5}">
      <dsp:nvSpPr>
        <dsp:cNvPr id="0" name=""/>
        <dsp:cNvSpPr/>
      </dsp:nvSpPr>
      <dsp:spPr>
        <a:xfrm>
          <a:off x="7721347" y="0"/>
          <a:ext cx="2393459" cy="4808264"/>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Biological</a:t>
          </a:r>
        </a:p>
      </dsp:txBody>
      <dsp:txXfrm>
        <a:off x="7721347" y="0"/>
        <a:ext cx="2393459" cy="1442479"/>
      </dsp:txXfrm>
    </dsp:sp>
    <dsp:sp modelId="{B4FD9F1D-AC31-4161-A4AF-1A6849C05543}">
      <dsp:nvSpPr>
        <dsp:cNvPr id="0" name=""/>
        <dsp:cNvSpPr/>
      </dsp:nvSpPr>
      <dsp:spPr>
        <a:xfrm>
          <a:off x="7960693" y="1442890"/>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Family history of mental illness</a:t>
          </a:r>
        </a:p>
      </dsp:txBody>
      <dsp:txXfrm>
        <a:off x="7988360" y="1470557"/>
        <a:ext cx="1859433" cy="889297"/>
      </dsp:txXfrm>
    </dsp:sp>
    <dsp:sp modelId="{9766E5FE-E71F-41BD-97ED-E9EFDD8E7BAC}">
      <dsp:nvSpPr>
        <dsp:cNvPr id="0" name=""/>
        <dsp:cNvSpPr/>
      </dsp:nvSpPr>
      <dsp:spPr>
        <a:xfrm>
          <a:off x="7960693" y="2532849"/>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Low birthweight</a:t>
          </a:r>
        </a:p>
      </dsp:txBody>
      <dsp:txXfrm>
        <a:off x="7988360" y="2560516"/>
        <a:ext cx="1859433" cy="889297"/>
      </dsp:txXfrm>
    </dsp:sp>
    <dsp:sp modelId="{293E7BD4-6BE9-422A-9EC9-195B7C7C7499}">
      <dsp:nvSpPr>
        <dsp:cNvPr id="0" name=""/>
        <dsp:cNvSpPr/>
      </dsp:nvSpPr>
      <dsp:spPr>
        <a:xfrm>
          <a:off x="7960693" y="3622808"/>
          <a:ext cx="1914767" cy="94463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dirty="0"/>
            <a:t>Developmental issues</a:t>
          </a:r>
        </a:p>
      </dsp:txBody>
      <dsp:txXfrm>
        <a:off x="7988360" y="3650475"/>
        <a:ext cx="1859433" cy="8892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1EF08-E9D9-4366-B05C-FED892418328}">
      <dsp:nvSpPr>
        <dsp:cNvPr id="0" name=""/>
        <dsp:cNvSpPr/>
      </dsp:nvSpPr>
      <dsp:spPr>
        <a:xfrm>
          <a:off x="1222" y="0"/>
          <a:ext cx="3177682" cy="4918841"/>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Social Connection</a:t>
          </a:r>
        </a:p>
      </dsp:txBody>
      <dsp:txXfrm>
        <a:off x="1222" y="0"/>
        <a:ext cx="3177682" cy="1475652"/>
      </dsp:txXfrm>
    </dsp:sp>
    <dsp:sp modelId="{9FDF9D7C-9D7D-4B1B-AAE7-2712441B327C}">
      <dsp:nvSpPr>
        <dsp:cNvPr id="0" name=""/>
        <dsp:cNvSpPr/>
      </dsp:nvSpPr>
      <dsp:spPr>
        <a:xfrm>
          <a:off x="318990" y="1476072"/>
          <a:ext cx="2542145" cy="96635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Positive connection between family and teachers</a:t>
          </a:r>
        </a:p>
      </dsp:txBody>
      <dsp:txXfrm>
        <a:off x="347294" y="1504376"/>
        <a:ext cx="2485537" cy="909747"/>
      </dsp:txXfrm>
    </dsp:sp>
    <dsp:sp modelId="{54028A32-F473-4DEC-B767-D56172E351FB}">
      <dsp:nvSpPr>
        <dsp:cNvPr id="0" name=""/>
        <dsp:cNvSpPr/>
      </dsp:nvSpPr>
      <dsp:spPr>
        <a:xfrm>
          <a:off x="318990" y="2591097"/>
          <a:ext cx="2542145" cy="96635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 caring relationship with family and/or educators</a:t>
          </a:r>
        </a:p>
      </dsp:txBody>
      <dsp:txXfrm>
        <a:off x="347294" y="2619401"/>
        <a:ext cx="2485537" cy="909747"/>
      </dsp:txXfrm>
    </dsp:sp>
    <dsp:sp modelId="{7CE9EA54-79AB-4303-9DAE-9B4B455947D1}">
      <dsp:nvSpPr>
        <dsp:cNvPr id="0" name=""/>
        <dsp:cNvSpPr/>
      </dsp:nvSpPr>
      <dsp:spPr>
        <a:xfrm>
          <a:off x="318990" y="3706123"/>
          <a:ext cx="2542145" cy="96635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Good social and emotional skills</a:t>
          </a:r>
        </a:p>
      </dsp:txBody>
      <dsp:txXfrm>
        <a:off x="347294" y="3734427"/>
        <a:ext cx="2485537" cy="909747"/>
      </dsp:txXfrm>
    </dsp:sp>
    <dsp:sp modelId="{0EFDAF5D-224B-41D5-8F6E-289DAB206078}">
      <dsp:nvSpPr>
        <dsp:cNvPr id="0" name=""/>
        <dsp:cNvSpPr/>
      </dsp:nvSpPr>
      <dsp:spPr>
        <a:xfrm>
          <a:off x="3417230" y="0"/>
          <a:ext cx="3177682" cy="4918841"/>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Environmental Factors</a:t>
          </a:r>
        </a:p>
      </dsp:txBody>
      <dsp:txXfrm>
        <a:off x="3417230" y="0"/>
        <a:ext cx="3177682" cy="1475652"/>
      </dsp:txXfrm>
    </dsp:sp>
    <dsp:sp modelId="{2F5E8B6C-213A-4488-884E-5898F141FC74}">
      <dsp:nvSpPr>
        <dsp:cNvPr id="0" name=""/>
        <dsp:cNvSpPr/>
      </dsp:nvSpPr>
      <dsp:spPr>
        <a:xfrm>
          <a:off x="3734999" y="1476072"/>
          <a:ext cx="2542145" cy="96635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Family harmony and stability with consistent parenting</a:t>
          </a:r>
        </a:p>
      </dsp:txBody>
      <dsp:txXfrm>
        <a:off x="3763303" y="1504376"/>
        <a:ext cx="2485537" cy="909747"/>
      </dsp:txXfrm>
    </dsp:sp>
    <dsp:sp modelId="{0BA03537-6B18-4418-9AA1-4F6E88170874}">
      <dsp:nvSpPr>
        <dsp:cNvPr id="0" name=""/>
        <dsp:cNvSpPr/>
      </dsp:nvSpPr>
      <dsp:spPr>
        <a:xfrm>
          <a:off x="3734999" y="2591097"/>
          <a:ext cx="2542145" cy="96635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Participation in community networks</a:t>
          </a:r>
        </a:p>
      </dsp:txBody>
      <dsp:txXfrm>
        <a:off x="3763303" y="2619401"/>
        <a:ext cx="2485537" cy="909747"/>
      </dsp:txXfrm>
    </dsp:sp>
    <dsp:sp modelId="{C1F99A5E-F2AF-4A5B-B2C2-8AB71AF66E49}">
      <dsp:nvSpPr>
        <dsp:cNvPr id="0" name=""/>
        <dsp:cNvSpPr/>
      </dsp:nvSpPr>
      <dsp:spPr>
        <a:xfrm>
          <a:off x="3734999" y="3706123"/>
          <a:ext cx="2542145" cy="966355"/>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Economic security</a:t>
          </a:r>
        </a:p>
      </dsp:txBody>
      <dsp:txXfrm>
        <a:off x="3763303" y="3734427"/>
        <a:ext cx="2485537" cy="909747"/>
      </dsp:txXfrm>
    </dsp:sp>
    <dsp:sp modelId="{9B3FF17B-CD71-497E-9678-695C867C3E27}">
      <dsp:nvSpPr>
        <dsp:cNvPr id="0" name=""/>
        <dsp:cNvSpPr/>
      </dsp:nvSpPr>
      <dsp:spPr>
        <a:xfrm>
          <a:off x="6833239" y="0"/>
          <a:ext cx="3177682" cy="4918841"/>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kern="1200" dirty="0"/>
            <a:t>Internal Factors</a:t>
          </a:r>
        </a:p>
      </dsp:txBody>
      <dsp:txXfrm>
        <a:off x="6833239" y="0"/>
        <a:ext cx="3177682" cy="1475652"/>
      </dsp:txXfrm>
    </dsp:sp>
    <dsp:sp modelId="{A6C5C892-AE01-4F55-9CB5-29AA14BA7848}">
      <dsp:nvSpPr>
        <dsp:cNvPr id="0" name=""/>
        <dsp:cNvSpPr/>
      </dsp:nvSpPr>
      <dsp:spPr>
        <a:xfrm>
          <a:off x="7151007" y="1476582"/>
          <a:ext cx="2542145" cy="569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Easy-going temperament</a:t>
          </a:r>
        </a:p>
      </dsp:txBody>
      <dsp:txXfrm>
        <a:off x="7167674" y="1493249"/>
        <a:ext cx="2508811" cy="535707"/>
      </dsp:txXfrm>
    </dsp:sp>
    <dsp:sp modelId="{FAF6031D-38C6-4E10-A3BB-D5F498B59D4A}">
      <dsp:nvSpPr>
        <dsp:cNvPr id="0" name=""/>
        <dsp:cNvSpPr/>
      </dsp:nvSpPr>
      <dsp:spPr>
        <a:xfrm>
          <a:off x="7151007" y="2133169"/>
          <a:ext cx="2542145" cy="569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Optimistic attitude</a:t>
          </a:r>
        </a:p>
      </dsp:txBody>
      <dsp:txXfrm>
        <a:off x="7167674" y="2149836"/>
        <a:ext cx="2508811" cy="535707"/>
      </dsp:txXfrm>
    </dsp:sp>
    <dsp:sp modelId="{7441987F-B4E0-4D6D-802C-E6E9AD14BEFF}">
      <dsp:nvSpPr>
        <dsp:cNvPr id="0" name=""/>
        <dsp:cNvSpPr/>
      </dsp:nvSpPr>
      <dsp:spPr>
        <a:xfrm>
          <a:off x="7151007" y="2789755"/>
          <a:ext cx="2542145" cy="569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Sense of independences</a:t>
          </a:r>
        </a:p>
      </dsp:txBody>
      <dsp:txXfrm>
        <a:off x="7167674" y="2806422"/>
        <a:ext cx="2508811" cy="535707"/>
      </dsp:txXfrm>
    </dsp:sp>
    <dsp:sp modelId="{BF6D13A0-35C0-4343-B3A5-1C367E074F9B}">
      <dsp:nvSpPr>
        <dsp:cNvPr id="0" name=""/>
        <dsp:cNvSpPr/>
      </dsp:nvSpPr>
      <dsp:spPr>
        <a:xfrm>
          <a:off x="7151007" y="3446341"/>
          <a:ext cx="2542145" cy="569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Good communication and social skills</a:t>
          </a:r>
        </a:p>
      </dsp:txBody>
      <dsp:txXfrm>
        <a:off x="7167674" y="3463008"/>
        <a:ext cx="2508811" cy="535707"/>
      </dsp:txXfrm>
    </dsp:sp>
    <dsp:sp modelId="{0153D989-2607-4272-8C4B-48EB4304585E}">
      <dsp:nvSpPr>
        <dsp:cNvPr id="0" name=""/>
        <dsp:cNvSpPr/>
      </dsp:nvSpPr>
      <dsp:spPr>
        <a:xfrm>
          <a:off x="7151007" y="4102927"/>
          <a:ext cx="2542145" cy="569041"/>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a:lnSpc>
              <a:spcPct val="90000"/>
            </a:lnSpc>
            <a:spcBef>
              <a:spcPct val="0"/>
            </a:spcBef>
            <a:spcAft>
              <a:spcPct val="35000"/>
            </a:spcAft>
            <a:buNone/>
          </a:pPr>
          <a:r>
            <a:rPr lang="en-US" sz="1500" kern="1200" dirty="0"/>
            <a:t>Ability to identify, express and manage emotions</a:t>
          </a:r>
        </a:p>
      </dsp:txBody>
      <dsp:txXfrm>
        <a:off x="7167674" y="4119594"/>
        <a:ext cx="2508811" cy="535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313FA-1F5A-4ACE-9CE9-E85F2D696920}">
      <dsp:nvSpPr>
        <dsp:cNvPr id="0" name=""/>
        <dsp:cNvSpPr/>
      </dsp:nvSpPr>
      <dsp:spPr>
        <a:xfrm>
          <a:off x="4642" y="206174"/>
          <a:ext cx="237459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kern="1200" dirty="0"/>
            <a:t>Welcoming</a:t>
          </a:r>
        </a:p>
      </dsp:txBody>
      <dsp:txXfrm>
        <a:off x="4642" y="206174"/>
        <a:ext cx="2374590" cy="376200"/>
      </dsp:txXfrm>
    </dsp:sp>
    <dsp:sp modelId="{F6BBF0B1-BD3E-4B38-B448-8FB81E62103A}">
      <dsp:nvSpPr>
        <dsp:cNvPr id="0" name=""/>
        <dsp:cNvSpPr/>
      </dsp:nvSpPr>
      <dsp:spPr>
        <a:xfrm>
          <a:off x="2379232" y="29831"/>
          <a:ext cx="474918" cy="728887"/>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C88364E-360E-4298-BE60-E1406398CA47}">
      <dsp:nvSpPr>
        <dsp:cNvPr id="0" name=""/>
        <dsp:cNvSpPr/>
      </dsp:nvSpPr>
      <dsp:spPr>
        <a:xfrm>
          <a:off x="3044118" y="29831"/>
          <a:ext cx="6458886" cy="728887"/>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Signage and office areas well presented</a:t>
          </a:r>
        </a:p>
        <a:p>
          <a:pPr marL="171450" lvl="1" indent="-171450" algn="l" defTabSz="844550">
            <a:lnSpc>
              <a:spcPct val="90000"/>
            </a:lnSpc>
            <a:spcBef>
              <a:spcPct val="0"/>
            </a:spcBef>
            <a:spcAft>
              <a:spcPct val="15000"/>
            </a:spcAft>
            <a:buChar char="•"/>
          </a:pPr>
          <a:r>
            <a:rPr lang="en-US" sz="1900" kern="1200" dirty="0"/>
            <a:t>Space for students and families to meet and wait</a:t>
          </a:r>
        </a:p>
      </dsp:txBody>
      <dsp:txXfrm>
        <a:off x="3044118" y="29831"/>
        <a:ext cx="6458886" cy="728887"/>
      </dsp:txXfrm>
    </dsp:sp>
    <dsp:sp modelId="{CA922258-4903-4875-83F2-386078E37D74}">
      <dsp:nvSpPr>
        <dsp:cNvPr id="0" name=""/>
        <dsp:cNvSpPr/>
      </dsp:nvSpPr>
      <dsp:spPr>
        <a:xfrm>
          <a:off x="4642" y="1297368"/>
          <a:ext cx="237459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kern="1200" dirty="0"/>
            <a:t>Friendly</a:t>
          </a:r>
        </a:p>
      </dsp:txBody>
      <dsp:txXfrm>
        <a:off x="4642" y="1297368"/>
        <a:ext cx="2374590" cy="376200"/>
      </dsp:txXfrm>
    </dsp:sp>
    <dsp:sp modelId="{983541EF-B6CE-408E-B237-034F3D08A7BF}">
      <dsp:nvSpPr>
        <dsp:cNvPr id="0" name=""/>
        <dsp:cNvSpPr/>
      </dsp:nvSpPr>
      <dsp:spPr>
        <a:xfrm>
          <a:off x="2379232" y="827118"/>
          <a:ext cx="474918" cy="131670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753193-8CD5-4527-928E-85A759C18E23}">
      <dsp:nvSpPr>
        <dsp:cNvPr id="0" name=""/>
        <dsp:cNvSpPr/>
      </dsp:nvSpPr>
      <dsp:spPr>
        <a:xfrm>
          <a:off x="3044118" y="827118"/>
          <a:ext cx="6458886" cy="1316700"/>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Visitors greeted in a friendly manner</a:t>
          </a:r>
        </a:p>
        <a:p>
          <a:pPr marL="171450" lvl="1" indent="-171450" algn="l" defTabSz="844550">
            <a:lnSpc>
              <a:spcPct val="90000"/>
            </a:lnSpc>
            <a:spcBef>
              <a:spcPct val="0"/>
            </a:spcBef>
            <a:spcAft>
              <a:spcPct val="15000"/>
            </a:spcAft>
            <a:buChar char="•"/>
          </a:pPr>
          <a:r>
            <a:rPr lang="en-US" sz="1900" kern="1200" dirty="0"/>
            <a:t>Simple sign-in processes</a:t>
          </a:r>
        </a:p>
        <a:p>
          <a:pPr marL="171450" lvl="1" indent="-171450" algn="l" defTabSz="844550">
            <a:lnSpc>
              <a:spcPct val="90000"/>
            </a:lnSpc>
            <a:spcBef>
              <a:spcPct val="0"/>
            </a:spcBef>
            <a:spcAft>
              <a:spcPct val="15000"/>
            </a:spcAft>
            <a:buChar char="•"/>
          </a:pPr>
          <a:r>
            <a:rPr lang="en-US" sz="1900" kern="1200" dirty="0"/>
            <a:t>Teachers are approachable and take initiative to speak with students and families</a:t>
          </a:r>
        </a:p>
      </dsp:txBody>
      <dsp:txXfrm>
        <a:off x="3044118" y="827118"/>
        <a:ext cx="6458886" cy="1316700"/>
      </dsp:txXfrm>
    </dsp:sp>
    <dsp:sp modelId="{23B4AAE7-D2EB-46CC-AC09-8F55D977DDB8}">
      <dsp:nvSpPr>
        <dsp:cNvPr id="0" name=""/>
        <dsp:cNvSpPr/>
      </dsp:nvSpPr>
      <dsp:spPr>
        <a:xfrm>
          <a:off x="4642" y="2541393"/>
          <a:ext cx="2374590"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kern="1200" dirty="0"/>
            <a:t>Safe</a:t>
          </a:r>
        </a:p>
      </dsp:txBody>
      <dsp:txXfrm>
        <a:off x="4642" y="2541393"/>
        <a:ext cx="2374590" cy="376200"/>
      </dsp:txXfrm>
    </dsp:sp>
    <dsp:sp modelId="{00450DF8-1C4D-414B-95A5-596BB5DFF447}">
      <dsp:nvSpPr>
        <dsp:cNvPr id="0" name=""/>
        <dsp:cNvSpPr/>
      </dsp:nvSpPr>
      <dsp:spPr>
        <a:xfrm>
          <a:off x="2379232" y="2212218"/>
          <a:ext cx="474918" cy="1034550"/>
        </a:xfrm>
        <a:prstGeom prst="leftBrace">
          <a:avLst>
            <a:gd name="adj1" fmla="val 35000"/>
            <a:gd name="adj2" fmla="val 50000"/>
          </a:avLst>
        </a:prstGeom>
        <a:noFill/>
        <a:ln w="9525"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9ED837-EB38-4E10-87B7-ADBDAB3953D1}">
      <dsp:nvSpPr>
        <dsp:cNvPr id="0" name=""/>
        <dsp:cNvSpPr/>
      </dsp:nvSpPr>
      <dsp:spPr>
        <a:xfrm>
          <a:off x="3044118" y="2212218"/>
          <a:ext cx="6458886" cy="1034550"/>
        </a:xfrm>
        <a:prstGeom prst="rect">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t>Safety risks carefully considered</a:t>
          </a:r>
        </a:p>
        <a:p>
          <a:pPr marL="171450" lvl="1" indent="-171450" algn="l" defTabSz="844550">
            <a:lnSpc>
              <a:spcPct val="90000"/>
            </a:lnSpc>
            <a:spcBef>
              <a:spcPct val="0"/>
            </a:spcBef>
            <a:spcAft>
              <a:spcPct val="15000"/>
            </a:spcAft>
            <a:buChar char="•"/>
          </a:pPr>
          <a:r>
            <a:rPr lang="en-US" sz="1900" kern="1200" dirty="0"/>
            <a:t>Clear policies</a:t>
          </a:r>
        </a:p>
        <a:p>
          <a:pPr marL="171450" lvl="1" indent="-171450" algn="l" defTabSz="844550">
            <a:lnSpc>
              <a:spcPct val="90000"/>
            </a:lnSpc>
            <a:spcBef>
              <a:spcPct val="0"/>
            </a:spcBef>
            <a:spcAft>
              <a:spcPct val="15000"/>
            </a:spcAft>
            <a:buChar char="•"/>
          </a:pPr>
          <a:r>
            <a:rPr lang="en-US" sz="1900" kern="1200" dirty="0"/>
            <a:t>Breaches taken seriously and addressed</a:t>
          </a:r>
        </a:p>
      </dsp:txBody>
      <dsp:txXfrm>
        <a:off x="3044118" y="2212218"/>
        <a:ext cx="6458886" cy="103455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ealthy-kids.com.au/kids/high-school-2/" TargetMode="External"/><Relationship Id="rId2" Type="http://schemas.openxmlformats.org/officeDocument/2006/relationships/hyperlink" Target="https://au.reachout.com/" TargetMode="External"/><Relationship Id="rId1" Type="http://schemas.openxmlformats.org/officeDocument/2006/relationships/slideLayout" Target="../slideLayouts/slideLayout2.xml"/><Relationship Id="rId4" Type="http://schemas.openxmlformats.org/officeDocument/2006/relationships/hyperlink" Target="http://www.cyh.com.au/SubContent.aspx?p=4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a:t>Module 2 – Healthy Minds and Bodies</a:t>
            </a:r>
          </a:p>
        </p:txBody>
      </p:sp>
      <p:sp>
        <p:nvSpPr>
          <p:cNvPr id="3" name="Subtitle 2"/>
          <p:cNvSpPr>
            <a:spLocks noGrp="1"/>
          </p:cNvSpPr>
          <p:nvPr>
            <p:ph type="subTitle" idx="1"/>
          </p:nvPr>
        </p:nvSpPr>
        <p:spPr/>
        <p:txBody>
          <a:bodyPr/>
          <a:lstStyle/>
          <a:p>
            <a:r>
              <a:rPr lang="en-AU" dirty="0"/>
              <a:t>ESP3100 – Social and emotional wellbeing in contemporary secondary contexts</a:t>
            </a:r>
          </a:p>
        </p:txBody>
      </p:sp>
    </p:spTree>
    <p:extLst>
      <p:ext uri="{BB962C8B-B14F-4D97-AF65-F5344CB8AC3E}">
        <p14:creationId xmlns:p14="http://schemas.microsoft.com/office/powerpoint/2010/main" val="3644113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Protective factors</a:t>
            </a:r>
          </a:p>
        </p:txBody>
      </p:sp>
      <p:sp>
        <p:nvSpPr>
          <p:cNvPr id="3" name="Content Placeholder 2"/>
          <p:cNvSpPr>
            <a:spLocks noGrp="1"/>
          </p:cNvSpPr>
          <p:nvPr>
            <p:ph idx="1"/>
          </p:nvPr>
        </p:nvSpPr>
        <p:spPr>
          <a:xfrm>
            <a:off x="2589212" y="2133600"/>
            <a:ext cx="8915400" cy="1797269"/>
          </a:xfrm>
        </p:spPr>
        <p:txBody>
          <a:bodyPr/>
          <a:lstStyle/>
          <a:p>
            <a:r>
              <a:rPr lang="en-AU" dirty="0"/>
              <a:t>Protective factors decrease the likelihood of mental health issues and build resilience, even when risk factors are present. Enhancing protective factors means young people are less likely to be vulnerable because they receive the acceptance and support required for learning, social and emotional development and resilience.</a:t>
            </a:r>
          </a:p>
          <a:p>
            <a:endParaRPr lang="en-AU" dirty="0"/>
          </a:p>
        </p:txBody>
      </p:sp>
      <p:sp>
        <p:nvSpPr>
          <p:cNvPr id="4" name="TextBox 3"/>
          <p:cNvSpPr txBox="1"/>
          <p:nvPr/>
        </p:nvSpPr>
        <p:spPr>
          <a:xfrm>
            <a:off x="3294719" y="4159469"/>
            <a:ext cx="7504386" cy="369332"/>
          </a:xfrm>
          <a:prstGeom prst="rect">
            <a:avLst/>
          </a:prstGeom>
          <a:solidFill>
            <a:schemeClr val="tx2">
              <a:lumMod val="20000"/>
              <a:lumOff val="80000"/>
            </a:schemeClr>
          </a:solidFill>
        </p:spPr>
        <p:txBody>
          <a:bodyPr wrap="square" rtlCol="0">
            <a:spAutoFit/>
          </a:bodyPr>
          <a:lstStyle/>
          <a:p>
            <a:r>
              <a:rPr lang="en-AU" i="1" dirty="0"/>
              <a:t>What do you believe some of these protective factors could be?</a:t>
            </a:r>
          </a:p>
        </p:txBody>
      </p:sp>
    </p:spTree>
    <p:extLst>
      <p:ext uri="{BB962C8B-B14F-4D97-AF65-F5344CB8AC3E}">
        <p14:creationId xmlns:p14="http://schemas.microsoft.com/office/powerpoint/2010/main" val="47778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Protective factors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32418019"/>
              </p:ext>
            </p:extLst>
          </p:nvPr>
        </p:nvGraphicFramePr>
        <p:xfrm>
          <a:off x="1492469" y="1523999"/>
          <a:ext cx="10012144" cy="4918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073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What does a positive learning community look like?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7270028"/>
              </p:ext>
            </p:extLst>
          </p:nvPr>
        </p:nvGraphicFramePr>
        <p:xfrm>
          <a:off x="1996965" y="2209800"/>
          <a:ext cx="9507647"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279228" y="5770179"/>
            <a:ext cx="6600496" cy="923330"/>
          </a:xfrm>
          <a:prstGeom prst="rect">
            <a:avLst/>
          </a:prstGeom>
          <a:solidFill>
            <a:schemeClr val="tx2">
              <a:lumMod val="20000"/>
              <a:lumOff val="80000"/>
            </a:schemeClr>
          </a:solidFill>
        </p:spPr>
        <p:txBody>
          <a:bodyPr wrap="square" rtlCol="0">
            <a:spAutoFit/>
          </a:bodyPr>
          <a:lstStyle/>
          <a:p>
            <a:pPr algn="ctr"/>
            <a:r>
              <a:rPr lang="en-AU" dirty="0"/>
              <a:t>What could a positive learning community look like in your classroom? Use the headings of welcoming, friendly and safe to guide your ideas.</a:t>
            </a:r>
          </a:p>
        </p:txBody>
      </p:sp>
    </p:spTree>
    <p:extLst>
      <p:ext uri="{BB962C8B-B14F-4D97-AF65-F5344CB8AC3E}">
        <p14:creationId xmlns:p14="http://schemas.microsoft.com/office/powerpoint/2010/main" val="97089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Activity</a:t>
            </a:r>
          </a:p>
        </p:txBody>
      </p:sp>
      <p:sp>
        <p:nvSpPr>
          <p:cNvPr id="3" name="Content Placeholder 2"/>
          <p:cNvSpPr>
            <a:spLocks noGrp="1"/>
          </p:cNvSpPr>
          <p:nvPr>
            <p:ph idx="1"/>
          </p:nvPr>
        </p:nvSpPr>
        <p:spPr>
          <a:xfrm>
            <a:off x="2589212" y="2743200"/>
            <a:ext cx="8915400" cy="2354317"/>
          </a:xfrm>
          <a:solidFill>
            <a:schemeClr val="tx2">
              <a:lumMod val="20000"/>
              <a:lumOff val="80000"/>
            </a:schemeClr>
          </a:solidFill>
        </p:spPr>
        <p:txBody>
          <a:bodyPr/>
          <a:lstStyle/>
          <a:p>
            <a:r>
              <a:rPr lang="en-AU" dirty="0"/>
              <a:t>In groups, read about one element that makes up the </a:t>
            </a:r>
            <a:r>
              <a:rPr lang="en-AU" i="1" dirty="0"/>
              <a:t>Australian Student Wellbeing Framework </a:t>
            </a:r>
            <a:r>
              <a:rPr lang="en-AU" dirty="0"/>
              <a:t>(Education Services Australia, 2017).  These include leadership, inclusion, student voice, partnerships and support.</a:t>
            </a:r>
          </a:p>
          <a:p>
            <a:pPr lvl="1"/>
            <a:r>
              <a:rPr lang="en-AU" dirty="0"/>
              <a:t>1. Describe the element to the class</a:t>
            </a:r>
          </a:p>
          <a:p>
            <a:pPr lvl="1"/>
            <a:r>
              <a:rPr lang="en-AU" dirty="0"/>
              <a:t>2. List how a school can incorporate this element within its culture</a:t>
            </a:r>
          </a:p>
          <a:p>
            <a:pPr lvl="1"/>
            <a:r>
              <a:rPr lang="en-AU" dirty="0"/>
              <a:t>3. List ways a teacher can incorporate this element within their classroom</a:t>
            </a:r>
          </a:p>
          <a:p>
            <a:endParaRPr lang="en-AU" dirty="0"/>
          </a:p>
        </p:txBody>
      </p:sp>
    </p:spTree>
    <p:extLst>
      <p:ext uri="{BB962C8B-B14F-4D97-AF65-F5344CB8AC3E}">
        <p14:creationId xmlns:p14="http://schemas.microsoft.com/office/powerpoint/2010/main" val="115363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Activity</a:t>
            </a:r>
          </a:p>
        </p:txBody>
      </p:sp>
      <p:sp>
        <p:nvSpPr>
          <p:cNvPr id="3" name="Content Placeholder 2"/>
          <p:cNvSpPr>
            <a:spLocks noGrp="1"/>
          </p:cNvSpPr>
          <p:nvPr>
            <p:ph idx="1"/>
          </p:nvPr>
        </p:nvSpPr>
        <p:spPr>
          <a:xfrm>
            <a:off x="2592925" y="2953407"/>
            <a:ext cx="8915400" cy="1019503"/>
          </a:xfrm>
          <a:solidFill>
            <a:schemeClr val="accent1">
              <a:lumMod val="20000"/>
              <a:lumOff val="80000"/>
            </a:schemeClr>
          </a:solidFill>
        </p:spPr>
        <p:txBody>
          <a:bodyPr/>
          <a:lstStyle/>
          <a:p>
            <a:r>
              <a:rPr lang="en-AU" dirty="0"/>
              <a:t>Read </a:t>
            </a:r>
            <a:r>
              <a:rPr lang="en-AU" i="1" dirty="0"/>
              <a:t>When students are traumatized, teachers are too </a:t>
            </a:r>
            <a:r>
              <a:rPr lang="en-AU" dirty="0"/>
              <a:t>(</a:t>
            </a:r>
            <a:r>
              <a:rPr lang="en-AU" dirty="0" err="1"/>
              <a:t>Minero</a:t>
            </a:r>
            <a:r>
              <a:rPr lang="en-AU" dirty="0"/>
              <a:t>, 2017)</a:t>
            </a:r>
          </a:p>
          <a:p>
            <a:r>
              <a:rPr lang="en-AU" dirty="0"/>
              <a:t>Make a list of 3 things you can do to improve your wellbeing</a:t>
            </a:r>
          </a:p>
          <a:p>
            <a:endParaRPr lang="en-AU" dirty="0"/>
          </a:p>
          <a:p>
            <a:endParaRPr lang="en-AU" dirty="0"/>
          </a:p>
        </p:txBody>
      </p:sp>
    </p:spTree>
    <p:extLst>
      <p:ext uri="{BB962C8B-B14F-4D97-AF65-F5344CB8AC3E}">
        <p14:creationId xmlns:p14="http://schemas.microsoft.com/office/powerpoint/2010/main" val="1691469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Resources to encourage healthy minds and bodies</a:t>
            </a:r>
          </a:p>
        </p:txBody>
      </p:sp>
      <p:sp>
        <p:nvSpPr>
          <p:cNvPr id="3" name="Content Placeholder 2"/>
          <p:cNvSpPr>
            <a:spLocks noGrp="1"/>
          </p:cNvSpPr>
          <p:nvPr>
            <p:ph idx="1"/>
          </p:nvPr>
        </p:nvSpPr>
        <p:spPr>
          <a:xfrm>
            <a:off x="2589212" y="2007475"/>
            <a:ext cx="8915400" cy="4523856"/>
          </a:xfrm>
        </p:spPr>
        <p:txBody>
          <a:bodyPr>
            <a:normAutofit fontScale="92500" lnSpcReduction="20000"/>
          </a:bodyPr>
          <a:lstStyle/>
          <a:p>
            <a:r>
              <a:rPr lang="en-AU" dirty="0"/>
              <a:t>Apps to encourage mindfulness:</a:t>
            </a:r>
          </a:p>
          <a:p>
            <a:pPr lvl="1"/>
            <a:r>
              <a:rPr lang="en-AU" dirty="0"/>
              <a:t>Stop, Breathe &amp; Think</a:t>
            </a:r>
          </a:p>
          <a:p>
            <a:pPr lvl="1"/>
            <a:r>
              <a:rPr lang="en-AU" dirty="0"/>
              <a:t>Smiling Mind</a:t>
            </a:r>
          </a:p>
          <a:p>
            <a:pPr lvl="1"/>
            <a:r>
              <a:rPr lang="en-AU" dirty="0"/>
              <a:t>Gratitude</a:t>
            </a:r>
          </a:p>
          <a:p>
            <a:r>
              <a:rPr lang="en-AU" dirty="0"/>
              <a:t>App to encourage sleep:</a:t>
            </a:r>
          </a:p>
          <a:p>
            <a:pPr lvl="1"/>
            <a:r>
              <a:rPr lang="en-AU" dirty="0"/>
              <a:t>Recharge – move well, sleep well, be well</a:t>
            </a:r>
          </a:p>
          <a:p>
            <a:r>
              <a:rPr lang="en-AU" dirty="0"/>
              <a:t>App to encourage physical health:</a:t>
            </a:r>
          </a:p>
          <a:p>
            <a:pPr lvl="1"/>
            <a:r>
              <a:rPr lang="en-AU" dirty="0"/>
              <a:t>Food switch</a:t>
            </a:r>
          </a:p>
          <a:p>
            <a:pPr lvl="1"/>
            <a:r>
              <a:rPr lang="en-AU" dirty="0"/>
              <a:t>That sugar app</a:t>
            </a:r>
          </a:p>
          <a:p>
            <a:pPr lvl="1"/>
            <a:r>
              <a:rPr lang="en-AU" dirty="0" err="1"/>
              <a:t>Strava</a:t>
            </a:r>
            <a:endParaRPr lang="en-AU" dirty="0"/>
          </a:p>
          <a:p>
            <a:r>
              <a:rPr lang="en-AU" dirty="0"/>
              <a:t>Websites:</a:t>
            </a:r>
          </a:p>
          <a:p>
            <a:r>
              <a:rPr lang="en-AU" dirty="0">
                <a:hlinkClick r:id="rId2"/>
              </a:rPr>
              <a:t>https://au.reachout.com/</a:t>
            </a:r>
            <a:r>
              <a:rPr lang="en-AU" dirty="0"/>
              <a:t> </a:t>
            </a:r>
          </a:p>
          <a:p>
            <a:r>
              <a:rPr lang="en-AU" dirty="0">
                <a:hlinkClick r:id="rId3"/>
              </a:rPr>
              <a:t>http://healthy-kids.com.au/kids/high-school-2/</a:t>
            </a:r>
            <a:r>
              <a:rPr lang="en-AU" dirty="0"/>
              <a:t> </a:t>
            </a:r>
          </a:p>
          <a:p>
            <a:r>
              <a:rPr lang="en-AU" dirty="0">
                <a:hlinkClick r:id="rId4"/>
              </a:rPr>
              <a:t>http://www.cyh.com.au/SubContent.aspx?p=490</a:t>
            </a:r>
            <a:r>
              <a:rPr lang="en-AU" dirty="0"/>
              <a:t>  </a:t>
            </a:r>
          </a:p>
        </p:txBody>
      </p:sp>
    </p:spTree>
    <p:extLst>
      <p:ext uri="{BB962C8B-B14F-4D97-AF65-F5344CB8AC3E}">
        <p14:creationId xmlns:p14="http://schemas.microsoft.com/office/powerpoint/2010/main" val="2623307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Stress</a:t>
            </a:r>
          </a:p>
        </p:txBody>
      </p:sp>
      <p:sp>
        <p:nvSpPr>
          <p:cNvPr id="3" name="Content Placeholder 2"/>
          <p:cNvSpPr>
            <a:spLocks noGrp="1"/>
          </p:cNvSpPr>
          <p:nvPr>
            <p:ph idx="1"/>
          </p:nvPr>
        </p:nvSpPr>
        <p:spPr>
          <a:xfrm>
            <a:off x="4354698" y="3226676"/>
            <a:ext cx="5388140" cy="1429407"/>
          </a:xfrm>
          <a:solidFill>
            <a:schemeClr val="tx2">
              <a:lumMod val="20000"/>
              <a:lumOff val="80000"/>
            </a:schemeClr>
          </a:solidFill>
        </p:spPr>
        <p:txBody>
          <a:bodyPr/>
          <a:lstStyle/>
          <a:p>
            <a:r>
              <a:rPr lang="en-AU" dirty="0"/>
              <a:t>What is it? How would you define stress?</a:t>
            </a:r>
          </a:p>
          <a:p>
            <a:r>
              <a:rPr lang="en-AU" dirty="0"/>
              <a:t>Can stress ever be positive?</a:t>
            </a:r>
          </a:p>
          <a:p>
            <a:r>
              <a:rPr lang="en-AU" dirty="0"/>
              <a:t>When should we be worried about stress?</a:t>
            </a:r>
          </a:p>
          <a:p>
            <a:endParaRPr lang="en-AU" dirty="0"/>
          </a:p>
        </p:txBody>
      </p:sp>
    </p:spTree>
    <p:extLst>
      <p:ext uri="{BB962C8B-B14F-4D97-AF65-F5344CB8AC3E}">
        <p14:creationId xmlns:p14="http://schemas.microsoft.com/office/powerpoint/2010/main" val="238516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Stress</a:t>
            </a:r>
          </a:p>
        </p:txBody>
      </p:sp>
      <p:sp>
        <p:nvSpPr>
          <p:cNvPr id="3" name="Content Placeholder 2"/>
          <p:cNvSpPr>
            <a:spLocks noGrp="1"/>
          </p:cNvSpPr>
          <p:nvPr>
            <p:ph idx="1"/>
          </p:nvPr>
        </p:nvSpPr>
        <p:spPr>
          <a:xfrm>
            <a:off x="2589212" y="2133600"/>
            <a:ext cx="8915400" cy="2060028"/>
          </a:xfrm>
        </p:spPr>
        <p:txBody>
          <a:bodyPr/>
          <a:lstStyle/>
          <a:p>
            <a:r>
              <a:rPr lang="en-AU" dirty="0"/>
              <a:t>“Stress is a natural human response to pressure when faced with challenging situations. That pressure is not only about what’s happening around us, but often also about demands we place on ourselves.”</a:t>
            </a:r>
          </a:p>
          <a:p>
            <a:r>
              <a:rPr lang="en-AU" dirty="0"/>
              <a:t>“Experiencing stress is part of being alive and some stress helps increase our alertness and energy to meet challenging situations.” </a:t>
            </a:r>
            <a:r>
              <a:rPr lang="en-AU" sz="1200" dirty="0"/>
              <a:t>(Lifeline Australia, 2019)</a:t>
            </a:r>
          </a:p>
          <a:p>
            <a:endParaRPr lang="en-AU" sz="1200" dirty="0"/>
          </a:p>
        </p:txBody>
      </p:sp>
      <p:sp>
        <p:nvSpPr>
          <p:cNvPr id="4" name="TextBox 3"/>
          <p:cNvSpPr txBox="1"/>
          <p:nvPr/>
        </p:nvSpPr>
        <p:spPr>
          <a:xfrm>
            <a:off x="3941105" y="4624552"/>
            <a:ext cx="6211614" cy="646331"/>
          </a:xfrm>
          <a:prstGeom prst="rect">
            <a:avLst/>
          </a:prstGeom>
          <a:solidFill>
            <a:schemeClr val="tx2">
              <a:lumMod val="20000"/>
              <a:lumOff val="80000"/>
            </a:schemeClr>
          </a:solidFill>
        </p:spPr>
        <p:txBody>
          <a:bodyPr wrap="square" rtlCol="0">
            <a:spAutoFit/>
          </a:bodyPr>
          <a:lstStyle/>
          <a:p>
            <a:pPr algn="ctr"/>
            <a:r>
              <a:rPr lang="en-AU" i="1" dirty="0"/>
              <a:t>What are some things that could cause stress? </a:t>
            </a:r>
          </a:p>
          <a:p>
            <a:pPr algn="ctr"/>
            <a:r>
              <a:rPr lang="en-AU" i="1" dirty="0"/>
              <a:t>Group them into ‘good stress’ and ‘bad stress’</a:t>
            </a:r>
          </a:p>
        </p:txBody>
      </p:sp>
    </p:spTree>
    <p:extLst>
      <p:ext uri="{BB962C8B-B14F-4D97-AF65-F5344CB8AC3E}">
        <p14:creationId xmlns:p14="http://schemas.microsoft.com/office/powerpoint/2010/main" val="393729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Mental Health vs Mental Illness</a:t>
            </a:r>
          </a:p>
        </p:txBody>
      </p:sp>
      <p:sp>
        <p:nvSpPr>
          <p:cNvPr id="3" name="Content Placeholder 2"/>
          <p:cNvSpPr>
            <a:spLocks noGrp="1"/>
          </p:cNvSpPr>
          <p:nvPr>
            <p:ph idx="1"/>
          </p:nvPr>
        </p:nvSpPr>
        <p:spPr/>
        <p:txBody>
          <a:bodyPr/>
          <a:lstStyle/>
          <a:p>
            <a:r>
              <a:rPr lang="en-AU" dirty="0"/>
              <a:t>“The capacities of each of us to feel, think and act in ways that enhance our ability to enjoy life and deal with the challenges we face.” </a:t>
            </a:r>
            <a:r>
              <a:rPr lang="en-AU" sz="1200" dirty="0"/>
              <a:t>(Public Health Agency of Canada, 2019)</a:t>
            </a:r>
            <a:endParaRPr lang="en-AU" dirty="0"/>
          </a:p>
          <a:p>
            <a:r>
              <a:rPr lang="en-AU" dirty="0"/>
              <a:t>Mental health is simply a term used to describe the state of your mind at any particular time. Just as we talk about physical health as being good, not so good, improving </a:t>
            </a:r>
            <a:r>
              <a:rPr lang="en-AU" dirty="0" err="1"/>
              <a:t>etc</a:t>
            </a:r>
            <a:r>
              <a:rPr lang="en-AU" dirty="0"/>
              <a:t>, so too can we talk about mental health.</a:t>
            </a:r>
          </a:p>
          <a:p>
            <a:r>
              <a:rPr lang="en-AU" dirty="0"/>
              <a:t>Mental illness, just like a physical illness is a diagnosed condition. Mental illness is not simply “feeling down” or “worried”, mental illness is diagnosed by a health professional based on a combination of symptoms, usually over a period of time.</a:t>
            </a:r>
          </a:p>
          <a:p>
            <a:r>
              <a:rPr lang="en-AU" dirty="0"/>
              <a:t>We will discuss some mental illnesses over the next two weeks, but this week are focusing on mental health</a:t>
            </a:r>
          </a:p>
        </p:txBody>
      </p:sp>
    </p:spTree>
    <p:extLst>
      <p:ext uri="{BB962C8B-B14F-4D97-AF65-F5344CB8AC3E}">
        <p14:creationId xmlns:p14="http://schemas.microsoft.com/office/powerpoint/2010/main" val="20021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model of mental health</a:t>
            </a:r>
          </a:p>
        </p:txBody>
      </p:sp>
      <p:pic>
        <p:nvPicPr>
          <p:cNvPr id="5" name="Picture 2" descr="Related imag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583931" y="1745740"/>
            <a:ext cx="3805443" cy="435025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Image result for dual continua model of mental health"/>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49568" y="2395777"/>
            <a:ext cx="4928921" cy="3700221"/>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418896" y="6125110"/>
            <a:ext cx="4550980" cy="461665"/>
          </a:xfrm>
          <a:prstGeom prst="rect">
            <a:avLst/>
          </a:prstGeom>
        </p:spPr>
        <p:txBody>
          <a:bodyPr wrap="square">
            <a:spAutoFit/>
          </a:bodyPr>
          <a:lstStyle/>
          <a:p>
            <a:r>
              <a:rPr lang="en-AU" sz="1200" dirty="0"/>
              <a:t>(Canadian Association of College and University Student Services &amp; Canadian Mental Health Association, 2013)</a:t>
            </a:r>
          </a:p>
        </p:txBody>
      </p:sp>
      <p:sp>
        <p:nvSpPr>
          <p:cNvPr id="10" name="TextBox 9"/>
          <p:cNvSpPr txBox="1"/>
          <p:nvPr/>
        </p:nvSpPr>
        <p:spPr>
          <a:xfrm>
            <a:off x="8103477" y="6217442"/>
            <a:ext cx="4536252" cy="276999"/>
          </a:xfrm>
          <a:prstGeom prst="rect">
            <a:avLst/>
          </a:prstGeom>
          <a:noFill/>
        </p:spPr>
        <p:txBody>
          <a:bodyPr wrap="square" rtlCol="0">
            <a:spAutoFit/>
          </a:bodyPr>
          <a:lstStyle/>
          <a:p>
            <a:r>
              <a:rPr lang="en-AU" sz="1200" dirty="0"/>
              <a:t>(Keyes &amp; Lopez, 2002)</a:t>
            </a:r>
          </a:p>
        </p:txBody>
      </p:sp>
    </p:spTree>
    <p:extLst>
      <p:ext uri="{BB962C8B-B14F-4D97-AF65-F5344CB8AC3E}">
        <p14:creationId xmlns:p14="http://schemas.microsoft.com/office/powerpoint/2010/main" val="205736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Case Study</a:t>
            </a:r>
          </a:p>
        </p:txBody>
      </p:sp>
      <p:sp>
        <p:nvSpPr>
          <p:cNvPr id="5" name="Content Placeholder 4"/>
          <p:cNvSpPr>
            <a:spLocks noGrp="1"/>
          </p:cNvSpPr>
          <p:nvPr>
            <p:ph idx="1"/>
          </p:nvPr>
        </p:nvSpPr>
        <p:spPr>
          <a:xfrm>
            <a:off x="3434189" y="2225040"/>
            <a:ext cx="7229158" cy="2861310"/>
          </a:xfrm>
          <a:solidFill>
            <a:schemeClr val="tx2">
              <a:lumMod val="20000"/>
              <a:lumOff val="80000"/>
            </a:schemeClr>
          </a:solidFill>
        </p:spPr>
        <p:txBody>
          <a:bodyPr/>
          <a:lstStyle/>
          <a:p>
            <a:pPr marL="0" indent="0">
              <a:buNone/>
            </a:pPr>
            <a:r>
              <a:rPr lang="en-AU" dirty="0"/>
              <a:t>John is a student in your Year 10 English class. He hasn’t been completing homework lately, which is unlike him and you question him on it. He then tells you that his mother and father have split up last month and it’s been hard for him. He feels he is to blame as he is a pro-snowboarder and believes the financial strain of his sport is what caused the split.</a:t>
            </a:r>
          </a:p>
          <a:p>
            <a:pPr marL="0" indent="0">
              <a:buNone/>
            </a:pPr>
            <a:endParaRPr lang="en-AU" dirty="0"/>
          </a:p>
          <a:p>
            <a:pPr marL="0" indent="0" algn="ctr">
              <a:buNone/>
            </a:pPr>
            <a:r>
              <a:rPr lang="en-AU" dirty="0"/>
              <a:t>How do you react in this situation?  </a:t>
            </a:r>
          </a:p>
        </p:txBody>
      </p:sp>
    </p:spTree>
    <p:extLst>
      <p:ext uri="{BB962C8B-B14F-4D97-AF65-F5344CB8AC3E}">
        <p14:creationId xmlns:p14="http://schemas.microsoft.com/office/powerpoint/2010/main" val="3633503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Risk and Protective factors</a:t>
            </a:r>
          </a:p>
        </p:txBody>
      </p:sp>
      <p:sp>
        <p:nvSpPr>
          <p:cNvPr id="3" name="Content Placeholder 2"/>
          <p:cNvSpPr>
            <a:spLocks noGrp="1"/>
          </p:cNvSpPr>
          <p:nvPr>
            <p:ph idx="1"/>
          </p:nvPr>
        </p:nvSpPr>
        <p:spPr>
          <a:xfrm>
            <a:off x="2592925" y="3013044"/>
            <a:ext cx="3566137" cy="1868214"/>
          </a:xfrm>
        </p:spPr>
        <p:txBody>
          <a:bodyPr/>
          <a:lstStyle/>
          <a:p>
            <a:pPr marL="0" indent="0">
              <a:buNone/>
            </a:pPr>
            <a:r>
              <a:rPr lang="en-AU" dirty="0"/>
              <a:t>There are a range of influences and events – both positive and negative – that impact an individual’s mental health. These are known as risk and protective factors</a:t>
            </a:r>
          </a:p>
        </p:txBody>
      </p:sp>
      <p:pic>
        <p:nvPicPr>
          <p:cNvPr id="2050" name="Picture 2" descr="https://beyou.edu.au/learn/mentally-healthy-communities/understand/secondary-school/risk-factors-and-protective-factors/course/en/assets/80ecf4b0b53ed56c296b7b76aee0a71847e0425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3862" y="1300757"/>
            <a:ext cx="5040750" cy="5292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0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Risk factors</a:t>
            </a:r>
          </a:p>
        </p:txBody>
      </p:sp>
      <p:sp>
        <p:nvSpPr>
          <p:cNvPr id="3" name="Content Placeholder 2"/>
          <p:cNvSpPr>
            <a:spLocks noGrp="1"/>
          </p:cNvSpPr>
          <p:nvPr>
            <p:ph idx="1"/>
          </p:nvPr>
        </p:nvSpPr>
        <p:spPr>
          <a:xfrm>
            <a:off x="2589212" y="2133600"/>
            <a:ext cx="8915400" cy="1660634"/>
          </a:xfrm>
        </p:spPr>
        <p:txBody>
          <a:bodyPr/>
          <a:lstStyle/>
          <a:p>
            <a:r>
              <a:rPr lang="en-AU" dirty="0"/>
              <a:t>Risk factors increase the likelihood of mental health issues developing during childhood and beyond. These include internal, family or environmental characteristics, and experiences and events that challenge social and emotional wellbeing.</a:t>
            </a:r>
          </a:p>
          <a:p>
            <a:endParaRPr lang="en-AU" dirty="0"/>
          </a:p>
        </p:txBody>
      </p:sp>
      <p:sp>
        <p:nvSpPr>
          <p:cNvPr id="4" name="TextBox 3"/>
          <p:cNvSpPr txBox="1"/>
          <p:nvPr/>
        </p:nvSpPr>
        <p:spPr>
          <a:xfrm>
            <a:off x="3720661" y="4022834"/>
            <a:ext cx="6653049" cy="369332"/>
          </a:xfrm>
          <a:prstGeom prst="rect">
            <a:avLst/>
          </a:prstGeom>
          <a:solidFill>
            <a:schemeClr val="tx2">
              <a:lumMod val="20000"/>
              <a:lumOff val="80000"/>
            </a:schemeClr>
          </a:solidFill>
        </p:spPr>
        <p:txBody>
          <a:bodyPr wrap="square" rtlCol="0">
            <a:spAutoFit/>
          </a:bodyPr>
          <a:lstStyle/>
          <a:p>
            <a:r>
              <a:rPr lang="en-AU" i="1" dirty="0"/>
              <a:t>What do you believe some of these risk factors could be?</a:t>
            </a:r>
          </a:p>
        </p:txBody>
      </p:sp>
    </p:spTree>
    <p:extLst>
      <p:ext uri="{BB962C8B-B14F-4D97-AF65-F5344CB8AC3E}">
        <p14:creationId xmlns:p14="http://schemas.microsoft.com/office/powerpoint/2010/main" val="37317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Risk Factors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4613954"/>
              </p:ext>
            </p:extLst>
          </p:nvPr>
        </p:nvGraphicFramePr>
        <p:xfrm>
          <a:off x="1387366" y="1576552"/>
          <a:ext cx="10117246" cy="48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5839973"/>
      </p:ext>
    </p:extLst>
  </p:cSld>
  <p:clrMapOvr>
    <a:masterClrMapping/>
  </p:clrMapOvr>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4815A2-045F-4CA0-8EC1-3C3EE5B831B7}"/>
</file>

<file path=customXml/itemProps2.xml><?xml version="1.0" encoding="utf-8"?>
<ds:datastoreItem xmlns:ds="http://schemas.openxmlformats.org/officeDocument/2006/customXml" ds:itemID="{0E16A4CA-C46B-4059-B4EB-0A87928CA3C4}"/>
</file>

<file path=docProps/app.xml><?xml version="1.0" encoding="utf-8"?>
<Properties xmlns="http://schemas.openxmlformats.org/officeDocument/2006/extended-properties" xmlns:vt="http://schemas.openxmlformats.org/officeDocument/2006/docPropsVTypes">
  <Template>Wisp</Template>
  <TotalTime>576</TotalTime>
  <Words>919</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Module 2 – Healthy Minds and Bodies</vt:lpstr>
      <vt:lpstr>Stress</vt:lpstr>
      <vt:lpstr>Stress</vt:lpstr>
      <vt:lpstr>Mental Health vs Mental Illness</vt:lpstr>
      <vt:lpstr>A model of mental health</vt:lpstr>
      <vt:lpstr>Case Study</vt:lpstr>
      <vt:lpstr>Risk and Protective factors</vt:lpstr>
      <vt:lpstr>Risk factors</vt:lpstr>
      <vt:lpstr>Risk Factors</vt:lpstr>
      <vt:lpstr>Protective factors</vt:lpstr>
      <vt:lpstr>Protective factors</vt:lpstr>
      <vt:lpstr>What does a positive learning community look like?</vt:lpstr>
      <vt:lpstr>Activity</vt:lpstr>
      <vt:lpstr>Activity</vt:lpstr>
      <vt:lpstr>Resources to encourage healthy minds and bodies</vt:lpstr>
    </vt:vector>
  </TitlesOfParts>
  <Company>University of Southern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ESP3100 – Social and emotional wellbeing in contemporary secondary school contexts</dc:title>
  <dc:creator>Nicole Maden</dc:creator>
  <cp:lastModifiedBy>Liam Hutchison</cp:lastModifiedBy>
  <cp:revision>41</cp:revision>
  <dcterms:created xsi:type="dcterms:W3CDTF">2019-02-23T01:08:10Z</dcterms:created>
  <dcterms:modified xsi:type="dcterms:W3CDTF">2019-09-25T06:52:38Z</dcterms:modified>
</cp:coreProperties>
</file>